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5"/>
  </p:notesMasterIdLst>
  <p:sldIdLst>
    <p:sldId id="264" r:id="rId6"/>
    <p:sldId id="265" r:id="rId7"/>
    <p:sldId id="267" r:id="rId8"/>
    <p:sldId id="257" r:id="rId9"/>
    <p:sldId id="269" r:id="rId10"/>
    <p:sldId id="275" r:id="rId11"/>
    <p:sldId id="270" r:id="rId12"/>
    <p:sldId id="271" r:id="rId13"/>
    <p:sldId id="273" r:id="rId14"/>
    <p:sldId id="276" r:id="rId15"/>
    <p:sldId id="305" r:id="rId16"/>
    <p:sldId id="277" r:id="rId17"/>
    <p:sldId id="278" r:id="rId18"/>
    <p:sldId id="280" r:id="rId19"/>
    <p:sldId id="279" r:id="rId20"/>
    <p:sldId id="281" r:id="rId21"/>
    <p:sldId id="282" r:id="rId22"/>
    <p:sldId id="283" r:id="rId23"/>
    <p:sldId id="284" r:id="rId2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1CC446E3-BFE9-45DD-9A7C-50582ABA71A0}">
          <p14:sldIdLst>
            <p14:sldId id="264"/>
            <p14:sldId id="265"/>
            <p14:sldId id="267"/>
          </p14:sldIdLst>
        </p14:section>
        <p14:section name="Standardsektion" id="{B7DA86B2-001B-4345-85E0-11E587271575}">
          <p14:sldIdLst>
            <p14:sldId id="257"/>
            <p14:sldId id="269"/>
            <p14:sldId id="275"/>
            <p14:sldId id="270"/>
            <p14:sldId id="271"/>
            <p14:sldId id="273"/>
            <p14:sldId id="276"/>
            <p14:sldId id="305"/>
            <p14:sldId id="277"/>
            <p14:sldId id="278"/>
            <p14:sldId id="280"/>
            <p14:sldId id="279"/>
            <p14:sldId id="281"/>
            <p14:sldId id="282"/>
            <p14:sldId id="283"/>
            <p14:sldId id="28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BA4112-6EB9-7157-DCFA-1458155BCE81}" name="Katrine Køber" initials="KK" userId="S::katkob@hofor.dk::31bfba78-d9a4-4a8d-b304-c5be9bf729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7893D-D184-630F-0F73-B8510F33E2FE}" v="1" dt="2024-09-30T13:56:56.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22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01086D-B1C7-4434-92D0-AE3230A52FEC}" type="doc">
      <dgm:prSet loTypeId="urn:microsoft.com/office/officeart/2005/8/layout/matrix1" loCatId="matrix" qsTypeId="urn:microsoft.com/office/officeart/2005/8/quickstyle/simple2" qsCatId="simple" csTypeId="urn:microsoft.com/office/officeart/2005/8/colors/accent6_2" csCatId="accent6" phldr="1"/>
      <dgm:spPr/>
      <dgm:t>
        <a:bodyPr/>
        <a:lstStyle/>
        <a:p>
          <a:endParaRPr lang="da-DK"/>
        </a:p>
      </dgm:t>
    </dgm:pt>
    <dgm:pt modelId="{A4395376-A92A-45A2-B6FA-0BFC48176315}">
      <dgm:prSet phldrT="[Tekst]" custT="1"/>
      <dgm:spPr>
        <a:solidFill>
          <a:schemeClr val="accent6">
            <a:lumMod val="20000"/>
            <a:lumOff val="80000"/>
          </a:schemeClr>
        </a:solidFill>
        <a:ln w="28575">
          <a:solidFill>
            <a:schemeClr val="accent6">
              <a:lumMod val="75000"/>
            </a:schemeClr>
          </a:solidFill>
        </a:ln>
      </dgm:spPr>
      <dgm:t>
        <a:bodyPr/>
        <a:lstStyle/>
        <a:p>
          <a:r>
            <a:rPr lang="da-DK" sz="1400">
              <a:latin typeface="Aptos" panose="020B0004020202020204" pitchFamily="34" charset="0"/>
            </a:rPr>
            <a:t>Beboer input</a:t>
          </a:r>
        </a:p>
      </dgm:t>
    </dgm:pt>
    <dgm:pt modelId="{2546CE11-6570-4003-A12E-16B2EA1D0094}" type="parTrans" cxnId="{40ABFD0E-DA6C-47B6-84F8-74FA0BF6B423}">
      <dgm:prSet/>
      <dgm:spPr/>
      <dgm:t>
        <a:bodyPr/>
        <a:lstStyle/>
        <a:p>
          <a:endParaRPr lang="da-DK"/>
        </a:p>
      </dgm:t>
    </dgm:pt>
    <dgm:pt modelId="{00064D1D-E96A-40B5-8727-2E7965FB873F}" type="sibTrans" cxnId="{40ABFD0E-DA6C-47B6-84F8-74FA0BF6B423}">
      <dgm:prSet/>
      <dgm:spPr/>
      <dgm:t>
        <a:bodyPr/>
        <a:lstStyle/>
        <a:p>
          <a:endParaRPr lang="da-DK"/>
        </a:p>
      </dgm:t>
    </dgm:pt>
    <dgm:pt modelId="{3E09D982-B805-4D36-8DE2-A709CD2C856C}">
      <dgm:prSet phldrT="[Tekst]" custT="1"/>
      <dgm:spPr>
        <a:solidFill>
          <a:schemeClr val="accent6">
            <a:lumMod val="75000"/>
          </a:schemeClr>
        </a:solidFill>
        <a:ln w="28575">
          <a:solidFill>
            <a:schemeClr val="accent6">
              <a:lumMod val="50000"/>
            </a:schemeClr>
          </a:solidFill>
        </a:ln>
      </dgm:spPr>
      <dgm:t>
        <a:bodyPr/>
        <a:lstStyle/>
        <a:p>
          <a:pPr algn="ctr">
            <a:buNone/>
          </a:pPr>
          <a:r>
            <a:rPr lang="da-DK" sz="1800" b="1">
              <a:solidFill>
                <a:schemeClr val="bg1"/>
              </a:solidFill>
              <a:latin typeface="Aptos" panose="020B0004020202020204" pitchFamily="34" charset="0"/>
            </a:rPr>
            <a:t>PARKERING</a:t>
          </a:r>
          <a:endParaRPr lang="da-DK" sz="1200">
            <a:solidFill>
              <a:schemeClr val="bg1"/>
            </a:solidFill>
            <a:latin typeface="Aptos" panose="020B0004020202020204" pitchFamily="34" charset="0"/>
          </a:endParaRPr>
        </a:p>
        <a:p>
          <a:pPr algn="l">
            <a:buFont typeface="Arial" panose="020B0604020202020204" pitchFamily="34" charset="0"/>
            <a:buChar char="•"/>
          </a:pPr>
          <a:endParaRPr lang="da-DK" sz="1200">
            <a:solidFill>
              <a:schemeClr val="bg1"/>
            </a:solidFill>
            <a:latin typeface="Aptos" panose="020B0004020202020204" pitchFamily="34" charset="0"/>
          </a:endParaRPr>
        </a:p>
        <a:p>
          <a:pPr algn="l">
            <a:buFont typeface="Arial" panose="020B0604020202020204" pitchFamily="34" charset="0"/>
            <a:buChar char="•"/>
          </a:pPr>
          <a:r>
            <a:rPr lang="da-DK" sz="1200">
              <a:solidFill>
                <a:schemeClr val="bg1"/>
              </a:solidFill>
              <a:latin typeface="Aptos" panose="020B0004020202020204" pitchFamily="34" charset="0"/>
            </a:rPr>
            <a:t>Man kan ikke parkere overfor et </a:t>
          </a:r>
          <a:r>
            <a:rPr lang="da-DK" sz="1200" err="1">
              <a:solidFill>
                <a:schemeClr val="bg1"/>
              </a:solidFill>
              <a:latin typeface="Aptos" panose="020B0004020202020204" pitchFamily="34" charset="0"/>
            </a:rPr>
            <a:t>regnbed</a:t>
          </a:r>
          <a:endParaRPr lang="da-DK" sz="1200">
            <a:solidFill>
              <a:schemeClr val="bg1"/>
            </a:solidFill>
            <a:latin typeface="Aptos" panose="020B0004020202020204" pitchFamily="34" charset="0"/>
          </a:endParaRPr>
        </a:p>
        <a:p>
          <a:pPr algn="l">
            <a:buFont typeface="Arial" panose="020B0604020202020204" pitchFamily="34" charset="0"/>
            <a:buChar char="•"/>
          </a:pPr>
          <a:endParaRPr lang="da-DK" sz="1200">
            <a:solidFill>
              <a:schemeClr val="bg1"/>
            </a:solidFill>
            <a:latin typeface="Aptos" panose="020B0004020202020204" pitchFamily="34" charset="0"/>
          </a:endParaRPr>
        </a:p>
        <a:p>
          <a:pPr algn="l">
            <a:buFont typeface="Arial" panose="020B0604020202020204" pitchFamily="34" charset="0"/>
            <a:buChar char="•"/>
          </a:pPr>
          <a:r>
            <a:rPr lang="da-DK" sz="1200">
              <a:solidFill>
                <a:schemeClr val="bg1"/>
              </a:solidFill>
              <a:latin typeface="Aptos" panose="020B0004020202020204" pitchFamily="34" charset="0"/>
            </a:rPr>
            <a:t>Langtidsparkering af trailere</a:t>
          </a:r>
        </a:p>
        <a:p>
          <a:pPr algn="l">
            <a:buFont typeface="Arial" panose="020B0604020202020204" pitchFamily="34" charset="0"/>
            <a:buChar char="•"/>
          </a:pPr>
          <a:endParaRPr lang="da-DK" sz="1200">
            <a:solidFill>
              <a:schemeClr val="bg1"/>
            </a:solidFill>
            <a:latin typeface="Aptos" panose="020B0004020202020204" pitchFamily="34" charset="0"/>
          </a:endParaRPr>
        </a:p>
        <a:p>
          <a:pPr algn="l">
            <a:buFont typeface="Arial" panose="020B0604020202020204" pitchFamily="34" charset="0"/>
            <a:buChar char="•"/>
          </a:pPr>
          <a:r>
            <a:rPr lang="da-DK" sz="1200">
              <a:solidFill>
                <a:schemeClr val="bg1"/>
              </a:solidFill>
              <a:latin typeface="Aptos" panose="020B0004020202020204" pitchFamily="34" charset="0"/>
            </a:rPr>
            <a:t>Mangel på P-pladser til gæster</a:t>
          </a:r>
        </a:p>
      </dgm:t>
    </dgm:pt>
    <dgm:pt modelId="{5FA2271C-9DA6-4206-B7F7-F0442ECC1548}" type="parTrans" cxnId="{0E97EB03-2222-4429-8B9E-EF7D8EF53EDA}">
      <dgm:prSet/>
      <dgm:spPr/>
      <dgm:t>
        <a:bodyPr/>
        <a:lstStyle/>
        <a:p>
          <a:endParaRPr lang="da-DK"/>
        </a:p>
      </dgm:t>
    </dgm:pt>
    <dgm:pt modelId="{A6B1E06E-2DBE-4E82-9E21-1A2D8AAA8F50}" type="sibTrans" cxnId="{0E97EB03-2222-4429-8B9E-EF7D8EF53EDA}">
      <dgm:prSet/>
      <dgm:spPr/>
      <dgm:t>
        <a:bodyPr/>
        <a:lstStyle/>
        <a:p>
          <a:endParaRPr lang="da-DK"/>
        </a:p>
      </dgm:t>
    </dgm:pt>
    <dgm:pt modelId="{5813472D-C761-4CDD-B34B-F456E5D9B39F}">
      <dgm:prSet phldrT="[Tekst]" custT="1"/>
      <dgm:spPr>
        <a:solidFill>
          <a:schemeClr val="accent6">
            <a:lumMod val="75000"/>
          </a:schemeClr>
        </a:solidFill>
        <a:ln w="28575">
          <a:solidFill>
            <a:schemeClr val="accent6">
              <a:lumMod val="50000"/>
            </a:schemeClr>
          </a:solidFill>
        </a:ln>
      </dgm:spPr>
      <dgm:t>
        <a:bodyPr/>
        <a:lstStyle/>
        <a:p>
          <a:pPr algn="ctr">
            <a:buNone/>
          </a:pPr>
          <a:endParaRPr lang="da-DK" sz="1200">
            <a:latin typeface="Aptos" panose="020B0004020202020204" pitchFamily="34" charset="0"/>
          </a:endParaRPr>
        </a:p>
        <a:p>
          <a:pPr algn="ctr">
            <a:buNone/>
          </a:pPr>
          <a:r>
            <a:rPr lang="da-DK" sz="1800" b="1">
              <a:latin typeface="Aptos" panose="020B0004020202020204" pitchFamily="34" charset="0"/>
            </a:rPr>
            <a:t>TRAFIK</a:t>
          </a:r>
          <a:endParaRPr lang="da-DK" sz="1200" b="1">
            <a:latin typeface="Aptos" panose="020B0004020202020204" pitchFamily="34" charset="0"/>
          </a:endParaRPr>
        </a:p>
        <a:p>
          <a:pPr algn="l">
            <a:buFont typeface="Arial" panose="020B0604020202020204" pitchFamily="34" charset="0"/>
            <a:buChar char="•"/>
          </a:pPr>
          <a:r>
            <a:rPr lang="da-DK" sz="1200">
              <a:latin typeface="Aptos" panose="020B0004020202020204" pitchFamily="34" charset="0"/>
            </a:rPr>
            <a:t> </a:t>
          </a:r>
        </a:p>
        <a:p>
          <a:pPr algn="l">
            <a:buFont typeface="Arial" panose="020B0604020202020204" pitchFamily="34" charset="0"/>
            <a:buChar char="•"/>
          </a:pPr>
          <a:r>
            <a:rPr lang="da-DK" sz="1200">
              <a:latin typeface="Aptos" panose="020B0004020202020204" pitchFamily="34" charset="0"/>
            </a:rPr>
            <a:t>Åbning af </a:t>
          </a:r>
          <a:r>
            <a:rPr lang="da-DK" sz="1200" err="1">
              <a:latin typeface="Aptos" panose="020B0004020202020204" pitchFamily="34" charset="0"/>
            </a:rPr>
            <a:t>Beringgårdsvej</a:t>
          </a:r>
          <a:endParaRPr lang="da-DK" sz="1200">
            <a:latin typeface="Aptos" panose="020B0004020202020204" pitchFamily="34" charset="0"/>
          </a:endParaRPr>
        </a:p>
        <a:p>
          <a:pPr algn="l">
            <a:buFont typeface="Arial" panose="020B0604020202020204" pitchFamily="34" charset="0"/>
            <a:buChar char="•"/>
          </a:pPr>
          <a:endParaRPr lang="da-DK" sz="1200">
            <a:latin typeface="Aptos" panose="020B0004020202020204" pitchFamily="34" charset="0"/>
          </a:endParaRPr>
        </a:p>
        <a:p>
          <a:pPr algn="l">
            <a:buFont typeface="Arial" panose="020B0604020202020204" pitchFamily="34" charset="0"/>
            <a:buChar char="•"/>
          </a:pPr>
          <a:r>
            <a:rPr lang="da-DK" sz="1200">
              <a:latin typeface="Aptos" panose="020B0004020202020204" pitchFamily="34" charset="0"/>
            </a:rPr>
            <a:t>Placering af </a:t>
          </a:r>
          <a:r>
            <a:rPr lang="da-DK" sz="1200" err="1">
              <a:latin typeface="Aptos" panose="020B0004020202020204" pitchFamily="34" charset="0"/>
            </a:rPr>
            <a:t>regnbede</a:t>
          </a:r>
          <a:r>
            <a:rPr lang="da-DK" sz="1200">
              <a:latin typeface="Aptos" panose="020B0004020202020204" pitchFamily="34" charset="0"/>
            </a:rPr>
            <a:t> i forhold til </a:t>
          </a:r>
        </a:p>
        <a:p>
          <a:pPr algn="l">
            <a:buFont typeface="Arial" panose="020B0604020202020204" pitchFamily="34" charset="0"/>
            <a:buNone/>
          </a:pPr>
          <a:r>
            <a:rPr lang="da-DK" sz="1200">
              <a:latin typeface="Aptos" panose="020B0004020202020204" pitchFamily="34" charset="0"/>
            </a:rPr>
            <a:t>- Molokker og stier</a:t>
          </a:r>
        </a:p>
        <a:p>
          <a:pPr algn="l">
            <a:buFont typeface="Arial" panose="020B0604020202020204" pitchFamily="34" charset="0"/>
            <a:buNone/>
          </a:pPr>
          <a:r>
            <a:rPr lang="da-DK" sz="1200">
              <a:latin typeface="Aptos" panose="020B0004020202020204" pitchFamily="34" charset="0"/>
            </a:rPr>
            <a:t>- Sving til stikvej</a:t>
          </a:r>
        </a:p>
        <a:p>
          <a:pPr algn="l">
            <a:buFont typeface="Arial" panose="020B0604020202020204" pitchFamily="34" charset="0"/>
            <a:buNone/>
          </a:pPr>
          <a:r>
            <a:rPr lang="da-DK" sz="1200">
              <a:latin typeface="Aptos" panose="020B0004020202020204" pitchFamily="34" charset="0"/>
            </a:rPr>
            <a:t>- Udkørsler</a:t>
          </a:r>
        </a:p>
      </dgm:t>
    </dgm:pt>
    <dgm:pt modelId="{DC3EBCF1-E845-4931-AE7A-4A495951F92E}" type="parTrans" cxnId="{93487B87-FA28-4BFB-BC1B-DEC5A0B89224}">
      <dgm:prSet/>
      <dgm:spPr/>
      <dgm:t>
        <a:bodyPr/>
        <a:lstStyle/>
        <a:p>
          <a:endParaRPr lang="da-DK"/>
        </a:p>
      </dgm:t>
    </dgm:pt>
    <dgm:pt modelId="{C96CEF27-88B5-4F8F-B42F-F04DCF0BC0FB}" type="sibTrans" cxnId="{93487B87-FA28-4BFB-BC1B-DEC5A0B89224}">
      <dgm:prSet/>
      <dgm:spPr/>
      <dgm:t>
        <a:bodyPr/>
        <a:lstStyle/>
        <a:p>
          <a:endParaRPr lang="da-DK"/>
        </a:p>
      </dgm:t>
    </dgm:pt>
    <dgm:pt modelId="{D067C289-2A59-40CF-9A7E-363CECD02FF4}">
      <dgm:prSet phldrT="[Tekst]" custT="1"/>
      <dgm:spPr>
        <a:solidFill>
          <a:schemeClr val="accent6">
            <a:lumMod val="75000"/>
          </a:schemeClr>
        </a:solidFill>
        <a:ln w="28575">
          <a:solidFill>
            <a:schemeClr val="accent6">
              <a:lumMod val="50000"/>
            </a:schemeClr>
          </a:solidFill>
        </a:ln>
      </dgm:spPr>
      <dgm:t>
        <a:bodyPr/>
        <a:lstStyle/>
        <a:p>
          <a:pPr algn="ctr"/>
          <a:r>
            <a:rPr lang="da-DK" sz="1800" b="1">
              <a:latin typeface="Aptos" panose="020B0004020202020204" pitchFamily="34" charset="0"/>
            </a:rPr>
            <a:t>TEKNIK</a:t>
          </a:r>
          <a:endParaRPr lang="da-DK" sz="1200" b="1">
            <a:latin typeface="Aptos" panose="020B0004020202020204" pitchFamily="34" charset="0"/>
          </a:endParaRPr>
        </a:p>
        <a:p>
          <a:pPr algn="l"/>
          <a:r>
            <a:rPr lang="da-DK" sz="1200" err="1">
              <a:latin typeface="Aptos" panose="020B0004020202020204" pitchFamily="34" charset="0"/>
            </a:rPr>
            <a:t>Regnbede</a:t>
          </a:r>
          <a:r>
            <a:rPr lang="da-DK" sz="1200">
              <a:latin typeface="Aptos" panose="020B0004020202020204" pitchFamily="34" charset="0"/>
            </a:rPr>
            <a:t> i Papegøjestien fremfor vejareal</a:t>
          </a:r>
        </a:p>
        <a:p>
          <a:pPr algn="l"/>
          <a:endParaRPr lang="da-DK" sz="1200">
            <a:latin typeface="Aptos" panose="020B0004020202020204" pitchFamily="34" charset="0"/>
          </a:endParaRPr>
        </a:p>
        <a:p>
          <a:pPr algn="l"/>
          <a:r>
            <a:rPr lang="da-DK" sz="1200" err="1">
              <a:latin typeface="Aptos" panose="020B0004020202020204" pitchFamily="34" charset="0"/>
            </a:rPr>
            <a:t>Regnbede</a:t>
          </a:r>
          <a:r>
            <a:rPr lang="da-DK" sz="1200">
              <a:latin typeface="Aptos" panose="020B0004020202020204" pitchFamily="34" charset="0"/>
            </a:rPr>
            <a:t> på den østlige del af Kærstykkevej</a:t>
          </a:r>
        </a:p>
        <a:p>
          <a:pPr algn="l"/>
          <a:endParaRPr lang="da-DK" sz="1200">
            <a:latin typeface="Aptos" panose="020B0004020202020204" pitchFamily="34" charset="0"/>
          </a:endParaRPr>
        </a:p>
        <a:p>
          <a:pPr algn="l"/>
          <a:r>
            <a:rPr lang="da-DK" sz="1200">
              <a:latin typeface="Aptos" panose="020B0004020202020204" pitchFamily="34" charset="0"/>
            </a:rPr>
            <a:t>Hvorfor Kærstykkevej? </a:t>
          </a:r>
        </a:p>
        <a:p>
          <a:pPr algn="l"/>
          <a:endParaRPr lang="da-DK" sz="1200">
            <a:latin typeface="Aptos" panose="020B0004020202020204" pitchFamily="34" charset="0"/>
          </a:endParaRPr>
        </a:p>
        <a:p>
          <a:pPr algn="l"/>
          <a:r>
            <a:rPr lang="da-DK" sz="1200">
              <a:latin typeface="Aptos" panose="020B0004020202020204" pitchFamily="34" charset="0"/>
            </a:rPr>
            <a:t>Udvidelse af overkørsler</a:t>
          </a:r>
        </a:p>
        <a:p>
          <a:pPr algn="l"/>
          <a:endParaRPr lang="da-DK" sz="1200">
            <a:latin typeface="Aptos" panose="020B0004020202020204" pitchFamily="34" charset="0"/>
          </a:endParaRPr>
        </a:p>
        <a:p>
          <a:pPr algn="l"/>
          <a:endParaRPr lang="da-DK" sz="1200">
            <a:latin typeface="Aptos" panose="020B0004020202020204" pitchFamily="34" charset="0"/>
          </a:endParaRPr>
        </a:p>
        <a:p>
          <a:pPr algn="l"/>
          <a:endParaRPr lang="da-DK" sz="1200">
            <a:latin typeface="Aptos" panose="020B0004020202020204" pitchFamily="34" charset="0"/>
          </a:endParaRPr>
        </a:p>
        <a:p>
          <a:pPr algn="l"/>
          <a:endParaRPr lang="da-DK" sz="1200">
            <a:latin typeface="Aptos" panose="020B0004020202020204" pitchFamily="34" charset="0"/>
          </a:endParaRPr>
        </a:p>
        <a:p>
          <a:pPr algn="ctr"/>
          <a:endParaRPr lang="da-DK" sz="1200">
            <a:latin typeface="Aptos" panose="020B0004020202020204" pitchFamily="34" charset="0"/>
          </a:endParaRPr>
        </a:p>
      </dgm:t>
    </dgm:pt>
    <dgm:pt modelId="{481B3E64-7F84-47CD-BE12-880F3795CD16}" type="parTrans" cxnId="{DBD92DAA-3E65-4CC1-A5EB-B0429826AB95}">
      <dgm:prSet/>
      <dgm:spPr/>
      <dgm:t>
        <a:bodyPr/>
        <a:lstStyle/>
        <a:p>
          <a:endParaRPr lang="da-DK"/>
        </a:p>
      </dgm:t>
    </dgm:pt>
    <dgm:pt modelId="{9F39688D-3C44-4632-B63F-B014E3B3FEEC}" type="sibTrans" cxnId="{DBD92DAA-3E65-4CC1-A5EB-B0429826AB95}">
      <dgm:prSet/>
      <dgm:spPr/>
      <dgm:t>
        <a:bodyPr/>
        <a:lstStyle/>
        <a:p>
          <a:endParaRPr lang="da-DK"/>
        </a:p>
      </dgm:t>
    </dgm:pt>
    <dgm:pt modelId="{99EC1C40-5783-4A94-AC2D-8A9841F5518C}">
      <dgm:prSet phldrT="[Tekst]" custT="1"/>
      <dgm:spPr>
        <a:solidFill>
          <a:schemeClr val="accent6">
            <a:lumMod val="75000"/>
          </a:schemeClr>
        </a:solidFill>
        <a:ln w="28575">
          <a:solidFill>
            <a:schemeClr val="accent6">
              <a:lumMod val="50000"/>
            </a:schemeClr>
          </a:solidFill>
        </a:ln>
      </dgm:spPr>
      <dgm:t>
        <a:bodyPr/>
        <a:lstStyle/>
        <a:p>
          <a:pPr algn="ctr"/>
          <a:r>
            <a:rPr lang="da-DK" sz="1800" b="1">
              <a:solidFill>
                <a:schemeClr val="bg1"/>
              </a:solidFill>
              <a:latin typeface="Aptos" panose="020B0004020202020204" pitchFamily="34" charset="0"/>
            </a:rPr>
            <a:t>ANDET</a:t>
          </a:r>
          <a:endParaRPr lang="da-DK" sz="1200">
            <a:solidFill>
              <a:schemeClr val="bg1"/>
            </a:solidFill>
            <a:latin typeface="Aptos" panose="020B0004020202020204" pitchFamily="34" charset="0"/>
          </a:endParaRPr>
        </a:p>
        <a:p>
          <a:pPr algn="l"/>
          <a:r>
            <a:rPr lang="da-DK" sz="1200" err="1">
              <a:solidFill>
                <a:schemeClr val="bg1"/>
              </a:solidFill>
              <a:latin typeface="Aptos" panose="020B0004020202020204" pitchFamily="34" charset="0"/>
            </a:rPr>
            <a:t>Regnbedes</a:t>
          </a:r>
          <a:r>
            <a:rPr lang="da-DK" sz="1200">
              <a:solidFill>
                <a:schemeClr val="bg1"/>
              </a:solidFill>
              <a:latin typeface="Aptos" panose="020B0004020202020204" pitchFamily="34" charset="0"/>
            </a:rPr>
            <a:t> effekt ved skybrud</a:t>
          </a:r>
        </a:p>
        <a:p>
          <a:pPr algn="l"/>
          <a:endParaRPr lang="da-DK" sz="1200">
            <a:solidFill>
              <a:schemeClr val="bg1"/>
            </a:solidFill>
            <a:latin typeface="Aptos" panose="020B0004020202020204" pitchFamily="34" charset="0"/>
          </a:endParaRPr>
        </a:p>
        <a:p>
          <a:pPr algn="l"/>
          <a:r>
            <a:rPr lang="da-DK" sz="1200">
              <a:solidFill>
                <a:schemeClr val="bg1"/>
              </a:solidFill>
              <a:latin typeface="Aptos" panose="020B0004020202020204" pitchFamily="34" charset="0"/>
            </a:rPr>
            <a:t>Fælles tømningsordning af molokker</a:t>
          </a:r>
        </a:p>
        <a:p>
          <a:pPr algn="l"/>
          <a:endParaRPr lang="da-DK" sz="1200">
            <a:solidFill>
              <a:schemeClr val="bg1"/>
            </a:solidFill>
            <a:latin typeface="Aptos" panose="020B0004020202020204" pitchFamily="34" charset="0"/>
          </a:endParaRPr>
        </a:p>
        <a:p>
          <a:pPr algn="l"/>
          <a:r>
            <a:rPr lang="da-DK" sz="1200">
              <a:solidFill>
                <a:schemeClr val="bg1"/>
              </a:solidFill>
              <a:latin typeface="Aptos" panose="020B0004020202020204" pitchFamily="34" charset="0"/>
            </a:rPr>
            <a:t> </a:t>
          </a:r>
          <a:r>
            <a:rPr lang="da-DK" sz="1200" err="1">
              <a:solidFill>
                <a:schemeClr val="bg1"/>
              </a:solidFill>
              <a:latin typeface="Aptos" panose="020B0004020202020204" pitchFamily="34" charset="0"/>
            </a:rPr>
            <a:t>HvidovreBo</a:t>
          </a:r>
          <a:r>
            <a:rPr lang="da-DK" sz="1200">
              <a:solidFill>
                <a:schemeClr val="bg1"/>
              </a:solidFill>
              <a:latin typeface="Aptos" panose="020B0004020202020204" pitchFamily="34" charset="0"/>
            </a:rPr>
            <a:t> renoverer stikledninger</a:t>
          </a:r>
        </a:p>
        <a:p>
          <a:pPr algn="l"/>
          <a:endParaRPr lang="da-DK" sz="1200">
            <a:solidFill>
              <a:schemeClr val="bg1"/>
            </a:solidFill>
            <a:latin typeface="Aptos" panose="020B0004020202020204" pitchFamily="34" charset="0"/>
          </a:endParaRPr>
        </a:p>
        <a:p>
          <a:pPr algn="l"/>
          <a:r>
            <a:rPr lang="da-DK" sz="1200">
              <a:solidFill>
                <a:schemeClr val="bg1"/>
              </a:solidFill>
              <a:latin typeface="Aptos" panose="020B0004020202020204" pitchFamily="34" charset="0"/>
            </a:rPr>
            <a:t>Fjernvarme </a:t>
          </a:r>
        </a:p>
        <a:p>
          <a:pPr algn="l"/>
          <a:r>
            <a:rPr lang="da-DK" sz="1200">
              <a:solidFill>
                <a:schemeClr val="bg1"/>
              </a:solidFill>
              <a:latin typeface="Aptos" panose="020B0004020202020204" pitchFamily="34" charset="0"/>
            </a:rPr>
            <a:t>- </a:t>
          </a:r>
          <a:r>
            <a:rPr lang="da-DK" sz="1200" err="1">
              <a:solidFill>
                <a:schemeClr val="bg1"/>
              </a:solidFill>
              <a:latin typeface="Aptos" panose="020B0004020202020204" pitchFamily="34" charset="0"/>
            </a:rPr>
            <a:t>Samgravning</a:t>
          </a:r>
          <a:endParaRPr lang="da-DK" sz="1200">
            <a:solidFill>
              <a:schemeClr val="bg1"/>
            </a:solidFill>
            <a:latin typeface="Aptos" panose="020B0004020202020204" pitchFamily="34" charset="0"/>
          </a:endParaRPr>
        </a:p>
        <a:p>
          <a:pPr algn="l"/>
          <a:r>
            <a:rPr lang="da-DK" sz="1200">
              <a:solidFill>
                <a:schemeClr val="bg1"/>
              </a:solidFill>
              <a:latin typeface="Aptos" panose="020B0004020202020204" pitchFamily="34" charset="0"/>
            </a:rPr>
            <a:t>- </a:t>
          </a:r>
          <a:r>
            <a:rPr lang="da-DK" sz="1200" err="1">
              <a:solidFill>
                <a:schemeClr val="bg1"/>
              </a:solidFill>
              <a:latin typeface="Aptos" panose="020B0004020202020204" pitchFamily="34" charset="0"/>
            </a:rPr>
            <a:t>Fordyring</a:t>
          </a:r>
          <a:endParaRPr lang="da-DK" sz="1200">
            <a:solidFill>
              <a:schemeClr val="bg1"/>
            </a:solidFill>
            <a:latin typeface="Aptos" panose="020B0004020202020204" pitchFamily="34" charset="0"/>
          </a:endParaRPr>
        </a:p>
        <a:p>
          <a:pPr algn="l"/>
          <a:endParaRPr lang="da-DK" sz="1200">
            <a:solidFill>
              <a:schemeClr val="bg1"/>
            </a:solidFill>
            <a:latin typeface="Aptos" panose="020B0004020202020204" pitchFamily="34" charset="0"/>
          </a:endParaRPr>
        </a:p>
        <a:p>
          <a:pPr algn="l"/>
          <a:endParaRPr lang="da-DK" sz="1200">
            <a:solidFill>
              <a:schemeClr val="bg1"/>
            </a:solidFill>
            <a:latin typeface="Aptos" panose="020B0004020202020204" pitchFamily="34" charset="0"/>
          </a:endParaRPr>
        </a:p>
        <a:p>
          <a:pPr algn="l"/>
          <a:endParaRPr lang="da-DK" sz="1200">
            <a:solidFill>
              <a:schemeClr val="bg1"/>
            </a:solidFill>
            <a:latin typeface="Aptos" panose="020B0004020202020204" pitchFamily="34" charset="0"/>
          </a:endParaRPr>
        </a:p>
      </dgm:t>
    </dgm:pt>
    <dgm:pt modelId="{90030861-D6BF-47A6-943B-6FAA7A070FAE}" type="parTrans" cxnId="{0BEAAAEE-099B-4A6B-9596-CEE96A1497F8}">
      <dgm:prSet/>
      <dgm:spPr/>
      <dgm:t>
        <a:bodyPr/>
        <a:lstStyle/>
        <a:p>
          <a:endParaRPr lang="da-DK"/>
        </a:p>
      </dgm:t>
    </dgm:pt>
    <dgm:pt modelId="{82F74538-FE8B-4758-8DAE-DDAA7D27E9AE}" type="sibTrans" cxnId="{0BEAAAEE-099B-4A6B-9596-CEE96A1497F8}">
      <dgm:prSet/>
      <dgm:spPr/>
      <dgm:t>
        <a:bodyPr/>
        <a:lstStyle/>
        <a:p>
          <a:endParaRPr lang="da-DK"/>
        </a:p>
      </dgm:t>
    </dgm:pt>
    <dgm:pt modelId="{F433B125-E1BE-477C-931B-879F19BCB22F}" type="pres">
      <dgm:prSet presAssocID="{7301086D-B1C7-4434-92D0-AE3230A52FEC}" presName="diagram" presStyleCnt="0">
        <dgm:presLayoutVars>
          <dgm:chMax val="1"/>
          <dgm:dir/>
          <dgm:animLvl val="ctr"/>
          <dgm:resizeHandles val="exact"/>
        </dgm:presLayoutVars>
      </dgm:prSet>
      <dgm:spPr/>
    </dgm:pt>
    <dgm:pt modelId="{3D8DB45A-3A6D-4D2B-A587-95AE70C2B0F4}" type="pres">
      <dgm:prSet presAssocID="{7301086D-B1C7-4434-92D0-AE3230A52FEC}" presName="matrix" presStyleCnt="0"/>
      <dgm:spPr/>
    </dgm:pt>
    <dgm:pt modelId="{1AAD1A13-62ED-412C-82A9-167D3A08366C}" type="pres">
      <dgm:prSet presAssocID="{7301086D-B1C7-4434-92D0-AE3230A52FEC}" presName="tile1" presStyleLbl="node1" presStyleIdx="0" presStyleCnt="4" custLinFactNeighborX="0"/>
      <dgm:spPr/>
    </dgm:pt>
    <dgm:pt modelId="{425067F1-1EE1-4A16-A45C-1FEC2732730A}" type="pres">
      <dgm:prSet presAssocID="{7301086D-B1C7-4434-92D0-AE3230A52FEC}" presName="tile1text" presStyleLbl="node1" presStyleIdx="0" presStyleCnt="4">
        <dgm:presLayoutVars>
          <dgm:chMax val="0"/>
          <dgm:chPref val="0"/>
          <dgm:bulletEnabled val="1"/>
        </dgm:presLayoutVars>
      </dgm:prSet>
      <dgm:spPr/>
    </dgm:pt>
    <dgm:pt modelId="{4EFDC77C-537D-43F4-8A8C-4ACCB0D0C61E}" type="pres">
      <dgm:prSet presAssocID="{7301086D-B1C7-4434-92D0-AE3230A52FEC}" presName="tile2" presStyleLbl="node1" presStyleIdx="1" presStyleCnt="4" custScaleX="100000" custLinFactNeighborX="1285" custLinFactNeighborY="-4925"/>
      <dgm:spPr/>
    </dgm:pt>
    <dgm:pt modelId="{81B93584-C0B1-46E0-99B9-0464E893A9E0}" type="pres">
      <dgm:prSet presAssocID="{7301086D-B1C7-4434-92D0-AE3230A52FEC}" presName="tile2text" presStyleLbl="node1" presStyleIdx="1" presStyleCnt="4">
        <dgm:presLayoutVars>
          <dgm:chMax val="0"/>
          <dgm:chPref val="0"/>
          <dgm:bulletEnabled val="1"/>
        </dgm:presLayoutVars>
      </dgm:prSet>
      <dgm:spPr/>
    </dgm:pt>
    <dgm:pt modelId="{52DF9702-BE94-4813-9948-42F60139F0DA}" type="pres">
      <dgm:prSet presAssocID="{7301086D-B1C7-4434-92D0-AE3230A52FEC}" presName="tile3" presStyleLbl="node1" presStyleIdx="2" presStyleCnt="4"/>
      <dgm:spPr/>
    </dgm:pt>
    <dgm:pt modelId="{92CC5693-21D9-442C-8A46-4D620F773956}" type="pres">
      <dgm:prSet presAssocID="{7301086D-B1C7-4434-92D0-AE3230A52FEC}" presName="tile3text" presStyleLbl="node1" presStyleIdx="2" presStyleCnt="4">
        <dgm:presLayoutVars>
          <dgm:chMax val="0"/>
          <dgm:chPref val="0"/>
          <dgm:bulletEnabled val="1"/>
        </dgm:presLayoutVars>
      </dgm:prSet>
      <dgm:spPr/>
    </dgm:pt>
    <dgm:pt modelId="{9C7E21F4-3FB7-4E7C-9859-6650565475BF}" type="pres">
      <dgm:prSet presAssocID="{7301086D-B1C7-4434-92D0-AE3230A52FEC}" presName="tile4" presStyleLbl="node1" presStyleIdx="3" presStyleCnt="4" custLinFactNeighborX="3137" custLinFactNeighborY="3770"/>
      <dgm:spPr/>
    </dgm:pt>
    <dgm:pt modelId="{3D8739C4-C4AE-45CA-A36E-9315E72E5023}" type="pres">
      <dgm:prSet presAssocID="{7301086D-B1C7-4434-92D0-AE3230A52FEC}" presName="tile4text" presStyleLbl="node1" presStyleIdx="3" presStyleCnt="4">
        <dgm:presLayoutVars>
          <dgm:chMax val="0"/>
          <dgm:chPref val="0"/>
          <dgm:bulletEnabled val="1"/>
        </dgm:presLayoutVars>
      </dgm:prSet>
      <dgm:spPr/>
    </dgm:pt>
    <dgm:pt modelId="{9ECCEAE6-059F-4BF1-94C6-A6A9D475AF79}" type="pres">
      <dgm:prSet presAssocID="{7301086D-B1C7-4434-92D0-AE3230A52FEC}" presName="centerTile" presStyleLbl="fgShp" presStyleIdx="0" presStyleCnt="1" custScaleX="68976" custScaleY="29235" custLinFactNeighborX="363" custLinFactNeighborY="-4409">
        <dgm:presLayoutVars>
          <dgm:chMax val="0"/>
          <dgm:chPref val="0"/>
        </dgm:presLayoutVars>
      </dgm:prSet>
      <dgm:spPr/>
    </dgm:pt>
  </dgm:ptLst>
  <dgm:cxnLst>
    <dgm:cxn modelId="{0E97EB03-2222-4429-8B9E-EF7D8EF53EDA}" srcId="{A4395376-A92A-45A2-B6FA-0BFC48176315}" destId="{3E09D982-B805-4D36-8DE2-A709CD2C856C}" srcOrd="0" destOrd="0" parTransId="{5FA2271C-9DA6-4206-B7F7-F0442ECC1548}" sibTransId="{A6B1E06E-2DBE-4E82-9E21-1A2D8AAA8F50}"/>
    <dgm:cxn modelId="{40ABFD0E-DA6C-47B6-84F8-74FA0BF6B423}" srcId="{7301086D-B1C7-4434-92D0-AE3230A52FEC}" destId="{A4395376-A92A-45A2-B6FA-0BFC48176315}" srcOrd="0" destOrd="0" parTransId="{2546CE11-6570-4003-A12E-16B2EA1D0094}" sibTransId="{00064D1D-E96A-40B5-8727-2E7965FB873F}"/>
    <dgm:cxn modelId="{8256731B-9DFE-4AC5-8819-EB6B05AE26CE}" type="presOf" srcId="{A4395376-A92A-45A2-B6FA-0BFC48176315}" destId="{9ECCEAE6-059F-4BF1-94C6-A6A9D475AF79}" srcOrd="0" destOrd="0" presId="urn:microsoft.com/office/officeart/2005/8/layout/matrix1"/>
    <dgm:cxn modelId="{1D456C40-90A7-4EBE-B0F7-11630C483666}" type="presOf" srcId="{5813472D-C761-4CDD-B34B-F456E5D9B39F}" destId="{4EFDC77C-537D-43F4-8A8C-4ACCB0D0C61E}" srcOrd="0" destOrd="0" presId="urn:microsoft.com/office/officeart/2005/8/layout/matrix1"/>
    <dgm:cxn modelId="{FA504463-6FC1-4226-AFB2-6C033808E3F2}" type="presOf" srcId="{99EC1C40-5783-4A94-AC2D-8A9841F5518C}" destId="{9C7E21F4-3FB7-4E7C-9859-6650565475BF}" srcOrd="0" destOrd="0" presId="urn:microsoft.com/office/officeart/2005/8/layout/matrix1"/>
    <dgm:cxn modelId="{26EEE757-4C4E-4D74-BD9D-687985CD3F1A}" type="presOf" srcId="{D067C289-2A59-40CF-9A7E-363CECD02FF4}" destId="{92CC5693-21D9-442C-8A46-4D620F773956}" srcOrd="1" destOrd="0" presId="urn:microsoft.com/office/officeart/2005/8/layout/matrix1"/>
    <dgm:cxn modelId="{631D7981-9D07-4F9A-8B37-62B475C7A36A}" type="presOf" srcId="{99EC1C40-5783-4A94-AC2D-8A9841F5518C}" destId="{3D8739C4-C4AE-45CA-A36E-9315E72E5023}" srcOrd="1" destOrd="0" presId="urn:microsoft.com/office/officeart/2005/8/layout/matrix1"/>
    <dgm:cxn modelId="{93487B87-FA28-4BFB-BC1B-DEC5A0B89224}" srcId="{A4395376-A92A-45A2-B6FA-0BFC48176315}" destId="{5813472D-C761-4CDD-B34B-F456E5D9B39F}" srcOrd="1" destOrd="0" parTransId="{DC3EBCF1-E845-4931-AE7A-4A495951F92E}" sibTransId="{C96CEF27-88B5-4F8F-B42F-F04DCF0BC0FB}"/>
    <dgm:cxn modelId="{654F9491-51D6-4C9D-9AF7-40565AB50B68}" type="presOf" srcId="{3E09D982-B805-4D36-8DE2-A709CD2C856C}" destId="{425067F1-1EE1-4A16-A45C-1FEC2732730A}" srcOrd="1" destOrd="0" presId="urn:microsoft.com/office/officeart/2005/8/layout/matrix1"/>
    <dgm:cxn modelId="{DBD92DAA-3E65-4CC1-A5EB-B0429826AB95}" srcId="{A4395376-A92A-45A2-B6FA-0BFC48176315}" destId="{D067C289-2A59-40CF-9A7E-363CECD02FF4}" srcOrd="2" destOrd="0" parTransId="{481B3E64-7F84-47CD-BE12-880F3795CD16}" sibTransId="{9F39688D-3C44-4632-B63F-B014E3B3FEEC}"/>
    <dgm:cxn modelId="{9B6549AC-3A5F-417A-A647-7D56323E6678}" type="presOf" srcId="{3E09D982-B805-4D36-8DE2-A709CD2C856C}" destId="{1AAD1A13-62ED-412C-82A9-167D3A08366C}" srcOrd="0" destOrd="0" presId="urn:microsoft.com/office/officeart/2005/8/layout/matrix1"/>
    <dgm:cxn modelId="{79CBC2C0-1196-4553-ABDA-7C6BD92D3CB3}" type="presOf" srcId="{5813472D-C761-4CDD-B34B-F456E5D9B39F}" destId="{81B93584-C0B1-46E0-99B9-0464E893A9E0}" srcOrd="1" destOrd="0" presId="urn:microsoft.com/office/officeart/2005/8/layout/matrix1"/>
    <dgm:cxn modelId="{9EB18DE5-9C6D-40CC-BEB8-3611B59A15F4}" type="presOf" srcId="{D067C289-2A59-40CF-9A7E-363CECD02FF4}" destId="{52DF9702-BE94-4813-9948-42F60139F0DA}" srcOrd="0" destOrd="0" presId="urn:microsoft.com/office/officeart/2005/8/layout/matrix1"/>
    <dgm:cxn modelId="{0BEAAAEE-099B-4A6B-9596-CEE96A1497F8}" srcId="{A4395376-A92A-45A2-B6FA-0BFC48176315}" destId="{99EC1C40-5783-4A94-AC2D-8A9841F5518C}" srcOrd="3" destOrd="0" parTransId="{90030861-D6BF-47A6-943B-6FAA7A070FAE}" sibTransId="{82F74538-FE8B-4758-8DAE-DDAA7D27E9AE}"/>
    <dgm:cxn modelId="{0FB6C8F5-EE87-4639-A163-29AB3F08B48C}" type="presOf" srcId="{7301086D-B1C7-4434-92D0-AE3230A52FEC}" destId="{F433B125-E1BE-477C-931B-879F19BCB22F}" srcOrd="0" destOrd="0" presId="urn:microsoft.com/office/officeart/2005/8/layout/matrix1"/>
    <dgm:cxn modelId="{54F53951-7586-4759-B536-10B624A35ACE}" type="presParOf" srcId="{F433B125-E1BE-477C-931B-879F19BCB22F}" destId="{3D8DB45A-3A6D-4D2B-A587-95AE70C2B0F4}" srcOrd="0" destOrd="0" presId="urn:microsoft.com/office/officeart/2005/8/layout/matrix1"/>
    <dgm:cxn modelId="{64213F63-06FE-4AA9-A013-9599D458029D}" type="presParOf" srcId="{3D8DB45A-3A6D-4D2B-A587-95AE70C2B0F4}" destId="{1AAD1A13-62ED-412C-82A9-167D3A08366C}" srcOrd="0" destOrd="0" presId="urn:microsoft.com/office/officeart/2005/8/layout/matrix1"/>
    <dgm:cxn modelId="{0D8B6BAB-BD1D-4C87-A82E-051615E19608}" type="presParOf" srcId="{3D8DB45A-3A6D-4D2B-A587-95AE70C2B0F4}" destId="{425067F1-1EE1-4A16-A45C-1FEC2732730A}" srcOrd="1" destOrd="0" presId="urn:microsoft.com/office/officeart/2005/8/layout/matrix1"/>
    <dgm:cxn modelId="{071DBD66-BB55-431E-9DC6-89B4D7A6E3E1}" type="presParOf" srcId="{3D8DB45A-3A6D-4D2B-A587-95AE70C2B0F4}" destId="{4EFDC77C-537D-43F4-8A8C-4ACCB0D0C61E}" srcOrd="2" destOrd="0" presId="urn:microsoft.com/office/officeart/2005/8/layout/matrix1"/>
    <dgm:cxn modelId="{3D34E1CE-B05C-4A03-B9FC-7D70FCDB9F31}" type="presParOf" srcId="{3D8DB45A-3A6D-4D2B-A587-95AE70C2B0F4}" destId="{81B93584-C0B1-46E0-99B9-0464E893A9E0}" srcOrd="3" destOrd="0" presId="urn:microsoft.com/office/officeart/2005/8/layout/matrix1"/>
    <dgm:cxn modelId="{EE1CC9CD-9FE5-4D77-B2E6-B633E0802BF5}" type="presParOf" srcId="{3D8DB45A-3A6D-4D2B-A587-95AE70C2B0F4}" destId="{52DF9702-BE94-4813-9948-42F60139F0DA}" srcOrd="4" destOrd="0" presId="urn:microsoft.com/office/officeart/2005/8/layout/matrix1"/>
    <dgm:cxn modelId="{C1A76FC3-7EFB-4CE7-9E15-63DB04886687}" type="presParOf" srcId="{3D8DB45A-3A6D-4D2B-A587-95AE70C2B0F4}" destId="{92CC5693-21D9-442C-8A46-4D620F773956}" srcOrd="5" destOrd="0" presId="urn:microsoft.com/office/officeart/2005/8/layout/matrix1"/>
    <dgm:cxn modelId="{FE7FE9CF-7DE5-4D9B-A3A0-336732D90474}" type="presParOf" srcId="{3D8DB45A-3A6D-4D2B-A587-95AE70C2B0F4}" destId="{9C7E21F4-3FB7-4E7C-9859-6650565475BF}" srcOrd="6" destOrd="0" presId="urn:microsoft.com/office/officeart/2005/8/layout/matrix1"/>
    <dgm:cxn modelId="{CF706A24-8264-4CE4-97C0-59F92FE592DE}" type="presParOf" srcId="{3D8DB45A-3A6D-4D2B-A587-95AE70C2B0F4}" destId="{3D8739C4-C4AE-45CA-A36E-9315E72E5023}" srcOrd="7" destOrd="0" presId="urn:microsoft.com/office/officeart/2005/8/layout/matrix1"/>
    <dgm:cxn modelId="{89BDBC75-C8D5-41E7-A371-55A2CC304F9E}" type="presParOf" srcId="{F433B125-E1BE-477C-931B-879F19BCB22F}" destId="{9ECCEAE6-059F-4BF1-94C6-A6A9D475AF79}"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D1A13-62ED-412C-82A9-167D3A08366C}">
      <dsp:nvSpPr>
        <dsp:cNvPr id="0" name=""/>
        <dsp:cNvSpPr/>
      </dsp:nvSpPr>
      <dsp:spPr>
        <a:xfrm rot="16200000">
          <a:off x="744192" y="-744192"/>
          <a:ext cx="2481829" cy="3970214"/>
        </a:xfrm>
        <a:prstGeom prst="round1Rect">
          <a:avLst/>
        </a:prstGeom>
        <a:solidFill>
          <a:schemeClr val="accent6">
            <a:lumMod val="75000"/>
          </a:schemeClr>
        </a:solidFill>
        <a:ln w="28575" cap="flat" cmpd="sng" algn="ctr">
          <a:solidFill>
            <a:schemeClr val="accent6">
              <a:lumMod val="5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a-DK" sz="1800" b="1" kern="1200">
              <a:solidFill>
                <a:schemeClr val="bg1"/>
              </a:solidFill>
              <a:latin typeface="Aptos" panose="020B0004020202020204" pitchFamily="34" charset="0"/>
            </a:rPr>
            <a:t>PARKERING</a:t>
          </a:r>
          <a:endParaRPr lang="da-DK" sz="1200" kern="1200">
            <a:solidFill>
              <a:schemeClr val="bg1"/>
            </a:solidFill>
            <a:latin typeface="Aptos" panose="020B0004020202020204" pitchFamily="34" charset="0"/>
          </a:endParaRPr>
        </a:p>
        <a:p>
          <a:pPr marL="0" lvl="0" indent="0" algn="l" defTabSz="800100">
            <a:lnSpc>
              <a:spcPct val="90000"/>
            </a:lnSpc>
            <a:spcBef>
              <a:spcPct val="0"/>
            </a:spcBef>
            <a:spcAft>
              <a:spcPct val="35000"/>
            </a:spcAft>
            <a:buFont typeface="Arial" panose="020B0604020202020204" pitchFamily="34" charset="0"/>
            <a:buNone/>
          </a:pPr>
          <a:endParaRPr lang="da-DK" sz="1200" kern="1200">
            <a:solidFill>
              <a:schemeClr val="bg1"/>
            </a:solidFill>
            <a:latin typeface="Aptos" panose="020B0004020202020204" pitchFamily="34" charset="0"/>
          </a:endParaRPr>
        </a:p>
        <a:p>
          <a:pPr marL="0" lvl="0" indent="0" algn="l" defTabSz="800100">
            <a:lnSpc>
              <a:spcPct val="90000"/>
            </a:lnSpc>
            <a:spcBef>
              <a:spcPct val="0"/>
            </a:spcBef>
            <a:spcAft>
              <a:spcPct val="35000"/>
            </a:spcAft>
            <a:buFont typeface="Arial" panose="020B0604020202020204" pitchFamily="34" charset="0"/>
            <a:buNone/>
          </a:pPr>
          <a:r>
            <a:rPr lang="da-DK" sz="1200" kern="1200">
              <a:solidFill>
                <a:schemeClr val="bg1"/>
              </a:solidFill>
              <a:latin typeface="Aptos" panose="020B0004020202020204" pitchFamily="34" charset="0"/>
            </a:rPr>
            <a:t>Man kan ikke parkere overfor et </a:t>
          </a:r>
          <a:r>
            <a:rPr lang="da-DK" sz="1200" kern="1200" err="1">
              <a:solidFill>
                <a:schemeClr val="bg1"/>
              </a:solidFill>
              <a:latin typeface="Aptos" panose="020B0004020202020204" pitchFamily="34" charset="0"/>
            </a:rPr>
            <a:t>regnbed</a:t>
          </a:r>
          <a:endParaRPr lang="da-DK" sz="1200" kern="1200">
            <a:solidFill>
              <a:schemeClr val="bg1"/>
            </a:solidFill>
            <a:latin typeface="Aptos" panose="020B0004020202020204" pitchFamily="34" charset="0"/>
          </a:endParaRPr>
        </a:p>
        <a:p>
          <a:pPr marL="0" lvl="0" indent="0" algn="l" defTabSz="800100">
            <a:lnSpc>
              <a:spcPct val="90000"/>
            </a:lnSpc>
            <a:spcBef>
              <a:spcPct val="0"/>
            </a:spcBef>
            <a:spcAft>
              <a:spcPct val="35000"/>
            </a:spcAft>
            <a:buFont typeface="Arial" panose="020B0604020202020204" pitchFamily="34" charset="0"/>
            <a:buNone/>
          </a:pPr>
          <a:endParaRPr lang="da-DK" sz="1200" kern="1200">
            <a:solidFill>
              <a:schemeClr val="bg1"/>
            </a:solidFill>
            <a:latin typeface="Aptos" panose="020B0004020202020204" pitchFamily="34" charset="0"/>
          </a:endParaRPr>
        </a:p>
        <a:p>
          <a:pPr marL="0" lvl="0" indent="0" algn="l" defTabSz="800100">
            <a:lnSpc>
              <a:spcPct val="90000"/>
            </a:lnSpc>
            <a:spcBef>
              <a:spcPct val="0"/>
            </a:spcBef>
            <a:spcAft>
              <a:spcPct val="35000"/>
            </a:spcAft>
            <a:buFont typeface="Arial" panose="020B0604020202020204" pitchFamily="34" charset="0"/>
            <a:buNone/>
          </a:pPr>
          <a:r>
            <a:rPr lang="da-DK" sz="1200" kern="1200">
              <a:solidFill>
                <a:schemeClr val="bg1"/>
              </a:solidFill>
              <a:latin typeface="Aptos" panose="020B0004020202020204" pitchFamily="34" charset="0"/>
            </a:rPr>
            <a:t>Langtidsparkering af trailere</a:t>
          </a:r>
        </a:p>
        <a:p>
          <a:pPr marL="0" lvl="0" indent="0" algn="l" defTabSz="800100">
            <a:lnSpc>
              <a:spcPct val="90000"/>
            </a:lnSpc>
            <a:spcBef>
              <a:spcPct val="0"/>
            </a:spcBef>
            <a:spcAft>
              <a:spcPct val="35000"/>
            </a:spcAft>
            <a:buFont typeface="Arial" panose="020B0604020202020204" pitchFamily="34" charset="0"/>
            <a:buNone/>
          </a:pPr>
          <a:endParaRPr lang="da-DK" sz="1200" kern="1200">
            <a:solidFill>
              <a:schemeClr val="bg1"/>
            </a:solidFill>
            <a:latin typeface="Aptos" panose="020B0004020202020204" pitchFamily="34" charset="0"/>
          </a:endParaRPr>
        </a:p>
        <a:p>
          <a:pPr marL="0" lvl="0" indent="0" algn="l" defTabSz="800100">
            <a:lnSpc>
              <a:spcPct val="90000"/>
            </a:lnSpc>
            <a:spcBef>
              <a:spcPct val="0"/>
            </a:spcBef>
            <a:spcAft>
              <a:spcPct val="35000"/>
            </a:spcAft>
            <a:buFont typeface="Arial" panose="020B0604020202020204" pitchFamily="34" charset="0"/>
            <a:buNone/>
          </a:pPr>
          <a:r>
            <a:rPr lang="da-DK" sz="1200" kern="1200">
              <a:solidFill>
                <a:schemeClr val="bg1"/>
              </a:solidFill>
              <a:latin typeface="Aptos" panose="020B0004020202020204" pitchFamily="34" charset="0"/>
            </a:rPr>
            <a:t>Mangel på P-pladser til gæster</a:t>
          </a:r>
        </a:p>
      </dsp:txBody>
      <dsp:txXfrm rot="5400000">
        <a:off x="0" y="0"/>
        <a:ext cx="3970214" cy="1861371"/>
      </dsp:txXfrm>
    </dsp:sp>
    <dsp:sp modelId="{4EFDC77C-537D-43F4-8A8C-4ACCB0D0C61E}">
      <dsp:nvSpPr>
        <dsp:cNvPr id="0" name=""/>
        <dsp:cNvSpPr/>
      </dsp:nvSpPr>
      <dsp:spPr>
        <a:xfrm>
          <a:off x="3970214" y="0"/>
          <a:ext cx="3970214" cy="2481829"/>
        </a:xfrm>
        <a:prstGeom prst="round1Rect">
          <a:avLst/>
        </a:prstGeom>
        <a:solidFill>
          <a:schemeClr val="accent6">
            <a:lumMod val="75000"/>
          </a:schemeClr>
        </a:solidFill>
        <a:ln w="28575" cap="flat" cmpd="sng" algn="ctr">
          <a:solidFill>
            <a:schemeClr val="accent6">
              <a:lumMod val="5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da-DK" sz="1200" kern="1200">
            <a:latin typeface="Aptos" panose="020B0004020202020204" pitchFamily="34" charset="0"/>
          </a:endParaRPr>
        </a:p>
        <a:p>
          <a:pPr marL="0" lvl="0" indent="0" algn="ctr" defTabSz="533400">
            <a:lnSpc>
              <a:spcPct val="90000"/>
            </a:lnSpc>
            <a:spcBef>
              <a:spcPct val="0"/>
            </a:spcBef>
            <a:spcAft>
              <a:spcPct val="35000"/>
            </a:spcAft>
            <a:buNone/>
          </a:pPr>
          <a:r>
            <a:rPr lang="da-DK" sz="1800" b="1" kern="1200">
              <a:latin typeface="Aptos" panose="020B0004020202020204" pitchFamily="34" charset="0"/>
            </a:rPr>
            <a:t>TRAFIK</a:t>
          </a:r>
          <a:endParaRPr lang="da-DK" sz="1200" b="1" kern="1200">
            <a:latin typeface="Aptos" panose="020B0004020202020204" pitchFamily="34" charset="0"/>
          </a:endParaRPr>
        </a:p>
        <a:p>
          <a:pPr marL="0" lvl="0" indent="0" algn="l" defTabSz="533400">
            <a:lnSpc>
              <a:spcPct val="90000"/>
            </a:lnSpc>
            <a:spcBef>
              <a:spcPct val="0"/>
            </a:spcBef>
            <a:spcAft>
              <a:spcPct val="35000"/>
            </a:spcAft>
            <a:buFont typeface="Arial" panose="020B0604020202020204" pitchFamily="34" charset="0"/>
            <a:buNone/>
          </a:pPr>
          <a:r>
            <a:rPr lang="da-DK" sz="1200" kern="1200">
              <a:latin typeface="Aptos" panose="020B0004020202020204" pitchFamily="34" charset="0"/>
            </a:rPr>
            <a:t> </a:t>
          </a:r>
        </a:p>
        <a:p>
          <a:pPr marL="0" lvl="0" indent="0" algn="l" defTabSz="533400">
            <a:lnSpc>
              <a:spcPct val="90000"/>
            </a:lnSpc>
            <a:spcBef>
              <a:spcPct val="0"/>
            </a:spcBef>
            <a:spcAft>
              <a:spcPct val="35000"/>
            </a:spcAft>
            <a:buFont typeface="Arial" panose="020B0604020202020204" pitchFamily="34" charset="0"/>
            <a:buNone/>
          </a:pPr>
          <a:r>
            <a:rPr lang="da-DK" sz="1200" kern="1200">
              <a:latin typeface="Aptos" panose="020B0004020202020204" pitchFamily="34" charset="0"/>
            </a:rPr>
            <a:t>Åbning af </a:t>
          </a:r>
          <a:r>
            <a:rPr lang="da-DK" sz="1200" kern="1200" err="1">
              <a:latin typeface="Aptos" panose="020B0004020202020204" pitchFamily="34" charset="0"/>
            </a:rPr>
            <a:t>Beringgårdsvej</a:t>
          </a:r>
          <a:endParaRPr lang="da-DK" sz="1200" kern="1200">
            <a:latin typeface="Aptos" panose="020B0004020202020204" pitchFamily="34" charset="0"/>
          </a:endParaRPr>
        </a:p>
        <a:p>
          <a:pPr marL="0" lvl="0" indent="0" algn="l" defTabSz="533400">
            <a:lnSpc>
              <a:spcPct val="90000"/>
            </a:lnSpc>
            <a:spcBef>
              <a:spcPct val="0"/>
            </a:spcBef>
            <a:spcAft>
              <a:spcPct val="35000"/>
            </a:spcAft>
            <a:buFont typeface="Arial" panose="020B0604020202020204" pitchFamily="34" charset="0"/>
            <a:buNone/>
          </a:pPr>
          <a:endParaRPr lang="da-DK" sz="1200" kern="1200">
            <a:latin typeface="Aptos" panose="020B0004020202020204" pitchFamily="34" charset="0"/>
          </a:endParaRPr>
        </a:p>
        <a:p>
          <a:pPr marL="0" lvl="0" indent="0" algn="l" defTabSz="533400">
            <a:lnSpc>
              <a:spcPct val="90000"/>
            </a:lnSpc>
            <a:spcBef>
              <a:spcPct val="0"/>
            </a:spcBef>
            <a:spcAft>
              <a:spcPct val="35000"/>
            </a:spcAft>
            <a:buFont typeface="Arial" panose="020B0604020202020204" pitchFamily="34" charset="0"/>
            <a:buNone/>
          </a:pPr>
          <a:r>
            <a:rPr lang="da-DK" sz="1200" kern="1200">
              <a:latin typeface="Aptos" panose="020B0004020202020204" pitchFamily="34" charset="0"/>
            </a:rPr>
            <a:t>Placering af </a:t>
          </a:r>
          <a:r>
            <a:rPr lang="da-DK" sz="1200" kern="1200" err="1">
              <a:latin typeface="Aptos" panose="020B0004020202020204" pitchFamily="34" charset="0"/>
            </a:rPr>
            <a:t>regnbede</a:t>
          </a:r>
          <a:r>
            <a:rPr lang="da-DK" sz="1200" kern="1200">
              <a:latin typeface="Aptos" panose="020B0004020202020204" pitchFamily="34" charset="0"/>
            </a:rPr>
            <a:t> i forhold til </a:t>
          </a:r>
        </a:p>
        <a:p>
          <a:pPr marL="0" lvl="0" indent="0" algn="l" defTabSz="533400">
            <a:lnSpc>
              <a:spcPct val="90000"/>
            </a:lnSpc>
            <a:spcBef>
              <a:spcPct val="0"/>
            </a:spcBef>
            <a:spcAft>
              <a:spcPct val="35000"/>
            </a:spcAft>
            <a:buFont typeface="Arial" panose="020B0604020202020204" pitchFamily="34" charset="0"/>
            <a:buNone/>
          </a:pPr>
          <a:r>
            <a:rPr lang="da-DK" sz="1200" kern="1200">
              <a:latin typeface="Aptos" panose="020B0004020202020204" pitchFamily="34" charset="0"/>
            </a:rPr>
            <a:t>- Molokker og stier</a:t>
          </a:r>
        </a:p>
        <a:p>
          <a:pPr marL="0" lvl="0" indent="0" algn="l" defTabSz="533400">
            <a:lnSpc>
              <a:spcPct val="90000"/>
            </a:lnSpc>
            <a:spcBef>
              <a:spcPct val="0"/>
            </a:spcBef>
            <a:spcAft>
              <a:spcPct val="35000"/>
            </a:spcAft>
            <a:buFont typeface="Arial" panose="020B0604020202020204" pitchFamily="34" charset="0"/>
            <a:buNone/>
          </a:pPr>
          <a:r>
            <a:rPr lang="da-DK" sz="1200" kern="1200">
              <a:latin typeface="Aptos" panose="020B0004020202020204" pitchFamily="34" charset="0"/>
            </a:rPr>
            <a:t>- Sving til stikvej</a:t>
          </a:r>
        </a:p>
        <a:p>
          <a:pPr marL="0" lvl="0" indent="0" algn="l" defTabSz="533400">
            <a:lnSpc>
              <a:spcPct val="90000"/>
            </a:lnSpc>
            <a:spcBef>
              <a:spcPct val="0"/>
            </a:spcBef>
            <a:spcAft>
              <a:spcPct val="35000"/>
            </a:spcAft>
            <a:buFont typeface="Arial" panose="020B0604020202020204" pitchFamily="34" charset="0"/>
            <a:buNone/>
          </a:pPr>
          <a:r>
            <a:rPr lang="da-DK" sz="1200" kern="1200">
              <a:latin typeface="Aptos" panose="020B0004020202020204" pitchFamily="34" charset="0"/>
            </a:rPr>
            <a:t>- Udkørsler</a:t>
          </a:r>
        </a:p>
      </dsp:txBody>
      <dsp:txXfrm>
        <a:off x="3970214" y="0"/>
        <a:ext cx="3970214" cy="1861371"/>
      </dsp:txXfrm>
    </dsp:sp>
    <dsp:sp modelId="{52DF9702-BE94-4813-9948-42F60139F0DA}">
      <dsp:nvSpPr>
        <dsp:cNvPr id="0" name=""/>
        <dsp:cNvSpPr/>
      </dsp:nvSpPr>
      <dsp:spPr>
        <a:xfrm rot="10800000">
          <a:off x="0" y="2481829"/>
          <a:ext cx="3970214" cy="2481829"/>
        </a:xfrm>
        <a:prstGeom prst="round1Rect">
          <a:avLst/>
        </a:prstGeom>
        <a:solidFill>
          <a:schemeClr val="accent6">
            <a:lumMod val="75000"/>
          </a:schemeClr>
        </a:solidFill>
        <a:ln w="28575" cap="flat" cmpd="sng" algn="ctr">
          <a:solidFill>
            <a:schemeClr val="accent6">
              <a:lumMod val="5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a-DK" sz="1800" b="1" kern="1200">
              <a:latin typeface="Aptos" panose="020B0004020202020204" pitchFamily="34" charset="0"/>
            </a:rPr>
            <a:t>TEKNIK</a:t>
          </a:r>
          <a:endParaRPr lang="da-DK" sz="1200" b="1" kern="1200">
            <a:latin typeface="Aptos" panose="020B0004020202020204" pitchFamily="34" charset="0"/>
          </a:endParaRPr>
        </a:p>
        <a:p>
          <a:pPr marL="0" lvl="0" indent="0" algn="l" defTabSz="800100">
            <a:lnSpc>
              <a:spcPct val="90000"/>
            </a:lnSpc>
            <a:spcBef>
              <a:spcPct val="0"/>
            </a:spcBef>
            <a:spcAft>
              <a:spcPct val="35000"/>
            </a:spcAft>
            <a:buNone/>
          </a:pPr>
          <a:r>
            <a:rPr lang="da-DK" sz="1200" kern="1200" err="1">
              <a:latin typeface="Aptos" panose="020B0004020202020204" pitchFamily="34" charset="0"/>
            </a:rPr>
            <a:t>Regnbede</a:t>
          </a:r>
          <a:r>
            <a:rPr lang="da-DK" sz="1200" kern="1200">
              <a:latin typeface="Aptos" panose="020B0004020202020204" pitchFamily="34" charset="0"/>
            </a:rPr>
            <a:t> i Papegøjestien fremfor vejareal</a:t>
          </a:r>
        </a:p>
        <a:p>
          <a:pPr marL="0" lvl="0" indent="0" algn="l" defTabSz="800100">
            <a:lnSpc>
              <a:spcPct val="90000"/>
            </a:lnSpc>
            <a:spcBef>
              <a:spcPct val="0"/>
            </a:spcBef>
            <a:spcAft>
              <a:spcPct val="35000"/>
            </a:spcAft>
            <a:buNone/>
          </a:pPr>
          <a:endParaRPr lang="da-DK" sz="1200" kern="1200">
            <a:latin typeface="Aptos" panose="020B0004020202020204" pitchFamily="34" charset="0"/>
          </a:endParaRPr>
        </a:p>
        <a:p>
          <a:pPr marL="0" lvl="0" indent="0" algn="l" defTabSz="800100">
            <a:lnSpc>
              <a:spcPct val="90000"/>
            </a:lnSpc>
            <a:spcBef>
              <a:spcPct val="0"/>
            </a:spcBef>
            <a:spcAft>
              <a:spcPct val="35000"/>
            </a:spcAft>
            <a:buNone/>
          </a:pPr>
          <a:r>
            <a:rPr lang="da-DK" sz="1200" kern="1200" err="1">
              <a:latin typeface="Aptos" panose="020B0004020202020204" pitchFamily="34" charset="0"/>
            </a:rPr>
            <a:t>Regnbede</a:t>
          </a:r>
          <a:r>
            <a:rPr lang="da-DK" sz="1200" kern="1200">
              <a:latin typeface="Aptos" panose="020B0004020202020204" pitchFamily="34" charset="0"/>
            </a:rPr>
            <a:t> på den østlige del af Kærstykkevej</a:t>
          </a:r>
        </a:p>
        <a:p>
          <a:pPr marL="0" lvl="0" indent="0" algn="l" defTabSz="800100">
            <a:lnSpc>
              <a:spcPct val="90000"/>
            </a:lnSpc>
            <a:spcBef>
              <a:spcPct val="0"/>
            </a:spcBef>
            <a:spcAft>
              <a:spcPct val="35000"/>
            </a:spcAft>
            <a:buNone/>
          </a:pPr>
          <a:endParaRPr lang="da-DK" sz="1200" kern="1200">
            <a:latin typeface="Aptos" panose="020B0004020202020204" pitchFamily="34" charset="0"/>
          </a:endParaRPr>
        </a:p>
        <a:p>
          <a:pPr marL="0" lvl="0" indent="0" algn="l" defTabSz="800100">
            <a:lnSpc>
              <a:spcPct val="90000"/>
            </a:lnSpc>
            <a:spcBef>
              <a:spcPct val="0"/>
            </a:spcBef>
            <a:spcAft>
              <a:spcPct val="35000"/>
            </a:spcAft>
            <a:buNone/>
          </a:pPr>
          <a:r>
            <a:rPr lang="da-DK" sz="1200" kern="1200">
              <a:latin typeface="Aptos" panose="020B0004020202020204" pitchFamily="34" charset="0"/>
            </a:rPr>
            <a:t>Hvorfor Kærstykkevej? </a:t>
          </a:r>
        </a:p>
        <a:p>
          <a:pPr marL="0" lvl="0" indent="0" algn="l" defTabSz="800100">
            <a:lnSpc>
              <a:spcPct val="90000"/>
            </a:lnSpc>
            <a:spcBef>
              <a:spcPct val="0"/>
            </a:spcBef>
            <a:spcAft>
              <a:spcPct val="35000"/>
            </a:spcAft>
            <a:buNone/>
          </a:pPr>
          <a:endParaRPr lang="da-DK" sz="1200" kern="1200">
            <a:latin typeface="Aptos" panose="020B0004020202020204" pitchFamily="34" charset="0"/>
          </a:endParaRPr>
        </a:p>
        <a:p>
          <a:pPr marL="0" lvl="0" indent="0" algn="l" defTabSz="800100">
            <a:lnSpc>
              <a:spcPct val="90000"/>
            </a:lnSpc>
            <a:spcBef>
              <a:spcPct val="0"/>
            </a:spcBef>
            <a:spcAft>
              <a:spcPct val="35000"/>
            </a:spcAft>
            <a:buNone/>
          </a:pPr>
          <a:r>
            <a:rPr lang="da-DK" sz="1200" kern="1200">
              <a:latin typeface="Aptos" panose="020B0004020202020204" pitchFamily="34" charset="0"/>
            </a:rPr>
            <a:t>Udvidelse af overkørsler</a:t>
          </a:r>
        </a:p>
        <a:p>
          <a:pPr marL="0" lvl="0" indent="0" algn="l" defTabSz="800100">
            <a:lnSpc>
              <a:spcPct val="90000"/>
            </a:lnSpc>
            <a:spcBef>
              <a:spcPct val="0"/>
            </a:spcBef>
            <a:spcAft>
              <a:spcPct val="35000"/>
            </a:spcAft>
            <a:buNone/>
          </a:pPr>
          <a:endParaRPr lang="da-DK" sz="1200" kern="1200">
            <a:latin typeface="Aptos" panose="020B0004020202020204" pitchFamily="34" charset="0"/>
          </a:endParaRPr>
        </a:p>
        <a:p>
          <a:pPr marL="0" lvl="0" indent="0" algn="l" defTabSz="800100">
            <a:lnSpc>
              <a:spcPct val="90000"/>
            </a:lnSpc>
            <a:spcBef>
              <a:spcPct val="0"/>
            </a:spcBef>
            <a:spcAft>
              <a:spcPct val="35000"/>
            </a:spcAft>
            <a:buNone/>
          </a:pPr>
          <a:endParaRPr lang="da-DK" sz="1200" kern="1200">
            <a:latin typeface="Aptos" panose="020B0004020202020204" pitchFamily="34" charset="0"/>
          </a:endParaRPr>
        </a:p>
        <a:p>
          <a:pPr marL="0" lvl="0" indent="0" algn="l" defTabSz="800100">
            <a:lnSpc>
              <a:spcPct val="90000"/>
            </a:lnSpc>
            <a:spcBef>
              <a:spcPct val="0"/>
            </a:spcBef>
            <a:spcAft>
              <a:spcPct val="35000"/>
            </a:spcAft>
            <a:buNone/>
          </a:pPr>
          <a:endParaRPr lang="da-DK" sz="1200" kern="1200">
            <a:latin typeface="Aptos" panose="020B0004020202020204" pitchFamily="34" charset="0"/>
          </a:endParaRPr>
        </a:p>
        <a:p>
          <a:pPr marL="0" lvl="0" indent="0" algn="l" defTabSz="800100">
            <a:lnSpc>
              <a:spcPct val="90000"/>
            </a:lnSpc>
            <a:spcBef>
              <a:spcPct val="0"/>
            </a:spcBef>
            <a:spcAft>
              <a:spcPct val="35000"/>
            </a:spcAft>
            <a:buNone/>
          </a:pPr>
          <a:endParaRPr lang="da-DK" sz="1200" kern="1200">
            <a:latin typeface="Aptos" panose="020B0004020202020204" pitchFamily="34" charset="0"/>
          </a:endParaRPr>
        </a:p>
        <a:p>
          <a:pPr marL="0" lvl="0" indent="0" algn="ctr" defTabSz="800100">
            <a:lnSpc>
              <a:spcPct val="90000"/>
            </a:lnSpc>
            <a:spcBef>
              <a:spcPct val="0"/>
            </a:spcBef>
            <a:spcAft>
              <a:spcPct val="35000"/>
            </a:spcAft>
            <a:buNone/>
          </a:pPr>
          <a:endParaRPr lang="da-DK" sz="1200" kern="1200">
            <a:latin typeface="Aptos" panose="020B0004020202020204" pitchFamily="34" charset="0"/>
          </a:endParaRPr>
        </a:p>
      </dsp:txBody>
      <dsp:txXfrm rot="10800000">
        <a:off x="0" y="3102286"/>
        <a:ext cx="3970214" cy="1861371"/>
      </dsp:txXfrm>
    </dsp:sp>
    <dsp:sp modelId="{9C7E21F4-3FB7-4E7C-9859-6650565475BF}">
      <dsp:nvSpPr>
        <dsp:cNvPr id="0" name=""/>
        <dsp:cNvSpPr/>
      </dsp:nvSpPr>
      <dsp:spPr>
        <a:xfrm rot="5400000">
          <a:off x="4714407" y="1737636"/>
          <a:ext cx="2481829" cy="3970214"/>
        </a:xfrm>
        <a:prstGeom prst="round1Rect">
          <a:avLst/>
        </a:prstGeom>
        <a:solidFill>
          <a:schemeClr val="accent6">
            <a:lumMod val="75000"/>
          </a:schemeClr>
        </a:solidFill>
        <a:ln w="28575" cap="flat" cmpd="sng" algn="ctr">
          <a:solidFill>
            <a:schemeClr val="accent6">
              <a:lumMod val="5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a-DK" sz="1800" b="1" kern="1200">
              <a:solidFill>
                <a:schemeClr val="bg1"/>
              </a:solidFill>
              <a:latin typeface="Aptos" panose="020B0004020202020204" pitchFamily="34" charset="0"/>
            </a:rPr>
            <a:t>ANDET</a:t>
          </a:r>
          <a:endParaRPr lang="da-DK" sz="1200" kern="1200">
            <a:solidFill>
              <a:schemeClr val="bg1"/>
            </a:solidFill>
            <a:latin typeface="Aptos" panose="020B0004020202020204" pitchFamily="34" charset="0"/>
          </a:endParaRPr>
        </a:p>
        <a:p>
          <a:pPr marL="0" lvl="0" indent="0" algn="l" defTabSz="800100">
            <a:lnSpc>
              <a:spcPct val="90000"/>
            </a:lnSpc>
            <a:spcBef>
              <a:spcPct val="0"/>
            </a:spcBef>
            <a:spcAft>
              <a:spcPct val="35000"/>
            </a:spcAft>
            <a:buNone/>
          </a:pPr>
          <a:r>
            <a:rPr lang="da-DK" sz="1200" kern="1200" err="1">
              <a:solidFill>
                <a:schemeClr val="bg1"/>
              </a:solidFill>
              <a:latin typeface="Aptos" panose="020B0004020202020204" pitchFamily="34" charset="0"/>
            </a:rPr>
            <a:t>Regnbedes</a:t>
          </a:r>
          <a:r>
            <a:rPr lang="da-DK" sz="1200" kern="1200">
              <a:solidFill>
                <a:schemeClr val="bg1"/>
              </a:solidFill>
              <a:latin typeface="Aptos" panose="020B0004020202020204" pitchFamily="34" charset="0"/>
            </a:rPr>
            <a:t> effekt ved skybrud</a:t>
          </a:r>
        </a:p>
        <a:p>
          <a:pPr marL="0" lvl="0" indent="0" algn="l" defTabSz="800100">
            <a:lnSpc>
              <a:spcPct val="90000"/>
            </a:lnSpc>
            <a:spcBef>
              <a:spcPct val="0"/>
            </a:spcBef>
            <a:spcAft>
              <a:spcPct val="35000"/>
            </a:spcAft>
            <a:buNone/>
          </a:pPr>
          <a:endParaRPr lang="da-DK" sz="1200" kern="1200">
            <a:solidFill>
              <a:schemeClr val="bg1"/>
            </a:solidFill>
            <a:latin typeface="Aptos" panose="020B0004020202020204" pitchFamily="34" charset="0"/>
          </a:endParaRPr>
        </a:p>
        <a:p>
          <a:pPr marL="0" lvl="0" indent="0" algn="l" defTabSz="800100">
            <a:lnSpc>
              <a:spcPct val="90000"/>
            </a:lnSpc>
            <a:spcBef>
              <a:spcPct val="0"/>
            </a:spcBef>
            <a:spcAft>
              <a:spcPct val="35000"/>
            </a:spcAft>
            <a:buNone/>
          </a:pPr>
          <a:r>
            <a:rPr lang="da-DK" sz="1200" kern="1200">
              <a:solidFill>
                <a:schemeClr val="bg1"/>
              </a:solidFill>
              <a:latin typeface="Aptos" panose="020B0004020202020204" pitchFamily="34" charset="0"/>
            </a:rPr>
            <a:t>Fælles tømningsordning af molokker</a:t>
          </a:r>
        </a:p>
        <a:p>
          <a:pPr marL="0" lvl="0" indent="0" algn="l" defTabSz="800100">
            <a:lnSpc>
              <a:spcPct val="90000"/>
            </a:lnSpc>
            <a:spcBef>
              <a:spcPct val="0"/>
            </a:spcBef>
            <a:spcAft>
              <a:spcPct val="35000"/>
            </a:spcAft>
            <a:buNone/>
          </a:pPr>
          <a:endParaRPr lang="da-DK" sz="1200" kern="1200">
            <a:solidFill>
              <a:schemeClr val="bg1"/>
            </a:solidFill>
            <a:latin typeface="Aptos" panose="020B0004020202020204" pitchFamily="34" charset="0"/>
          </a:endParaRPr>
        </a:p>
        <a:p>
          <a:pPr marL="0" lvl="0" indent="0" algn="l" defTabSz="800100">
            <a:lnSpc>
              <a:spcPct val="90000"/>
            </a:lnSpc>
            <a:spcBef>
              <a:spcPct val="0"/>
            </a:spcBef>
            <a:spcAft>
              <a:spcPct val="35000"/>
            </a:spcAft>
            <a:buNone/>
          </a:pPr>
          <a:r>
            <a:rPr lang="da-DK" sz="1200" kern="1200">
              <a:solidFill>
                <a:schemeClr val="bg1"/>
              </a:solidFill>
              <a:latin typeface="Aptos" panose="020B0004020202020204" pitchFamily="34" charset="0"/>
            </a:rPr>
            <a:t> </a:t>
          </a:r>
          <a:r>
            <a:rPr lang="da-DK" sz="1200" kern="1200" err="1">
              <a:solidFill>
                <a:schemeClr val="bg1"/>
              </a:solidFill>
              <a:latin typeface="Aptos" panose="020B0004020202020204" pitchFamily="34" charset="0"/>
            </a:rPr>
            <a:t>HvidovreBo</a:t>
          </a:r>
          <a:r>
            <a:rPr lang="da-DK" sz="1200" kern="1200">
              <a:solidFill>
                <a:schemeClr val="bg1"/>
              </a:solidFill>
              <a:latin typeface="Aptos" panose="020B0004020202020204" pitchFamily="34" charset="0"/>
            </a:rPr>
            <a:t> renoverer stikledninger</a:t>
          </a:r>
        </a:p>
        <a:p>
          <a:pPr marL="0" lvl="0" indent="0" algn="l" defTabSz="800100">
            <a:lnSpc>
              <a:spcPct val="90000"/>
            </a:lnSpc>
            <a:spcBef>
              <a:spcPct val="0"/>
            </a:spcBef>
            <a:spcAft>
              <a:spcPct val="35000"/>
            </a:spcAft>
            <a:buNone/>
          </a:pPr>
          <a:endParaRPr lang="da-DK" sz="1200" kern="1200">
            <a:solidFill>
              <a:schemeClr val="bg1"/>
            </a:solidFill>
            <a:latin typeface="Aptos" panose="020B0004020202020204" pitchFamily="34" charset="0"/>
          </a:endParaRPr>
        </a:p>
        <a:p>
          <a:pPr marL="0" lvl="0" indent="0" algn="l" defTabSz="800100">
            <a:lnSpc>
              <a:spcPct val="90000"/>
            </a:lnSpc>
            <a:spcBef>
              <a:spcPct val="0"/>
            </a:spcBef>
            <a:spcAft>
              <a:spcPct val="35000"/>
            </a:spcAft>
            <a:buNone/>
          </a:pPr>
          <a:r>
            <a:rPr lang="da-DK" sz="1200" kern="1200">
              <a:solidFill>
                <a:schemeClr val="bg1"/>
              </a:solidFill>
              <a:latin typeface="Aptos" panose="020B0004020202020204" pitchFamily="34" charset="0"/>
            </a:rPr>
            <a:t>Fjernvarme </a:t>
          </a:r>
        </a:p>
        <a:p>
          <a:pPr marL="0" lvl="0" indent="0" algn="l" defTabSz="800100">
            <a:lnSpc>
              <a:spcPct val="90000"/>
            </a:lnSpc>
            <a:spcBef>
              <a:spcPct val="0"/>
            </a:spcBef>
            <a:spcAft>
              <a:spcPct val="35000"/>
            </a:spcAft>
            <a:buNone/>
          </a:pPr>
          <a:r>
            <a:rPr lang="da-DK" sz="1200" kern="1200">
              <a:solidFill>
                <a:schemeClr val="bg1"/>
              </a:solidFill>
              <a:latin typeface="Aptos" panose="020B0004020202020204" pitchFamily="34" charset="0"/>
            </a:rPr>
            <a:t>- </a:t>
          </a:r>
          <a:r>
            <a:rPr lang="da-DK" sz="1200" kern="1200" err="1">
              <a:solidFill>
                <a:schemeClr val="bg1"/>
              </a:solidFill>
              <a:latin typeface="Aptos" panose="020B0004020202020204" pitchFamily="34" charset="0"/>
            </a:rPr>
            <a:t>Samgravning</a:t>
          </a:r>
          <a:endParaRPr lang="da-DK" sz="1200" kern="1200">
            <a:solidFill>
              <a:schemeClr val="bg1"/>
            </a:solidFill>
            <a:latin typeface="Aptos" panose="020B0004020202020204" pitchFamily="34" charset="0"/>
          </a:endParaRPr>
        </a:p>
        <a:p>
          <a:pPr marL="0" lvl="0" indent="0" algn="l" defTabSz="800100">
            <a:lnSpc>
              <a:spcPct val="90000"/>
            </a:lnSpc>
            <a:spcBef>
              <a:spcPct val="0"/>
            </a:spcBef>
            <a:spcAft>
              <a:spcPct val="35000"/>
            </a:spcAft>
            <a:buNone/>
          </a:pPr>
          <a:r>
            <a:rPr lang="da-DK" sz="1200" kern="1200">
              <a:solidFill>
                <a:schemeClr val="bg1"/>
              </a:solidFill>
              <a:latin typeface="Aptos" panose="020B0004020202020204" pitchFamily="34" charset="0"/>
            </a:rPr>
            <a:t>- </a:t>
          </a:r>
          <a:r>
            <a:rPr lang="da-DK" sz="1200" kern="1200" err="1">
              <a:solidFill>
                <a:schemeClr val="bg1"/>
              </a:solidFill>
              <a:latin typeface="Aptos" panose="020B0004020202020204" pitchFamily="34" charset="0"/>
            </a:rPr>
            <a:t>Fordyring</a:t>
          </a:r>
          <a:endParaRPr lang="da-DK" sz="1200" kern="1200">
            <a:solidFill>
              <a:schemeClr val="bg1"/>
            </a:solidFill>
            <a:latin typeface="Aptos" panose="020B0004020202020204" pitchFamily="34" charset="0"/>
          </a:endParaRPr>
        </a:p>
        <a:p>
          <a:pPr marL="0" lvl="0" indent="0" algn="l" defTabSz="800100">
            <a:lnSpc>
              <a:spcPct val="90000"/>
            </a:lnSpc>
            <a:spcBef>
              <a:spcPct val="0"/>
            </a:spcBef>
            <a:spcAft>
              <a:spcPct val="35000"/>
            </a:spcAft>
            <a:buNone/>
          </a:pPr>
          <a:endParaRPr lang="da-DK" sz="1200" kern="1200">
            <a:solidFill>
              <a:schemeClr val="bg1"/>
            </a:solidFill>
            <a:latin typeface="Aptos" panose="020B0004020202020204" pitchFamily="34" charset="0"/>
          </a:endParaRPr>
        </a:p>
        <a:p>
          <a:pPr marL="0" lvl="0" indent="0" algn="l" defTabSz="800100">
            <a:lnSpc>
              <a:spcPct val="90000"/>
            </a:lnSpc>
            <a:spcBef>
              <a:spcPct val="0"/>
            </a:spcBef>
            <a:spcAft>
              <a:spcPct val="35000"/>
            </a:spcAft>
            <a:buNone/>
          </a:pPr>
          <a:endParaRPr lang="da-DK" sz="1200" kern="1200">
            <a:solidFill>
              <a:schemeClr val="bg1"/>
            </a:solidFill>
            <a:latin typeface="Aptos" panose="020B0004020202020204" pitchFamily="34" charset="0"/>
          </a:endParaRPr>
        </a:p>
        <a:p>
          <a:pPr marL="0" lvl="0" indent="0" algn="l" defTabSz="800100">
            <a:lnSpc>
              <a:spcPct val="90000"/>
            </a:lnSpc>
            <a:spcBef>
              <a:spcPct val="0"/>
            </a:spcBef>
            <a:spcAft>
              <a:spcPct val="35000"/>
            </a:spcAft>
            <a:buNone/>
          </a:pPr>
          <a:endParaRPr lang="da-DK" sz="1200" kern="1200">
            <a:solidFill>
              <a:schemeClr val="bg1"/>
            </a:solidFill>
            <a:latin typeface="Aptos" panose="020B0004020202020204" pitchFamily="34" charset="0"/>
          </a:endParaRPr>
        </a:p>
      </dsp:txBody>
      <dsp:txXfrm rot="-5400000">
        <a:off x="3970214" y="3102285"/>
        <a:ext cx="3970214" cy="1861371"/>
      </dsp:txXfrm>
    </dsp:sp>
    <dsp:sp modelId="{9ECCEAE6-059F-4BF1-94C6-A6A9D475AF79}">
      <dsp:nvSpPr>
        <dsp:cNvPr id="0" name=""/>
        <dsp:cNvSpPr/>
      </dsp:nvSpPr>
      <dsp:spPr>
        <a:xfrm>
          <a:off x="3157313" y="2245726"/>
          <a:ext cx="1643097" cy="362781"/>
        </a:xfrm>
        <a:prstGeom prst="roundRect">
          <a:avLst/>
        </a:prstGeom>
        <a:solidFill>
          <a:schemeClr val="accent6">
            <a:lumMod val="20000"/>
            <a:lumOff val="80000"/>
          </a:schemeClr>
        </a:solidFill>
        <a:ln w="28575" cap="flat" cmpd="sng" algn="ctr">
          <a:solidFill>
            <a:schemeClr val="accent6">
              <a:lumMod val="7500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a:latin typeface="Aptos" panose="020B0004020202020204" pitchFamily="34" charset="0"/>
            </a:rPr>
            <a:t>Beboer input</a:t>
          </a:r>
        </a:p>
      </dsp:txBody>
      <dsp:txXfrm>
        <a:off x="3175023" y="2263436"/>
        <a:ext cx="1607677" cy="327361"/>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3FBFF0-8F95-4DE7-B0EF-9C5064FBD50F}" type="datetimeFigureOut">
              <a:rPr lang="da-DK" smtClean="0"/>
              <a:t>06-11-2024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1B98A-A937-4999-B374-E288826E1C87}" type="slidenum">
              <a:rPr lang="da-DK" smtClean="0"/>
              <a:t>‹nr.›</a:t>
            </a:fld>
            <a:endParaRPr lang="da-DK"/>
          </a:p>
        </p:txBody>
      </p:sp>
    </p:spTree>
    <p:extLst>
      <p:ext uri="{BB962C8B-B14F-4D97-AF65-F5344CB8AC3E}">
        <p14:creationId xmlns:p14="http://schemas.microsoft.com/office/powerpoint/2010/main" val="572460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EF1B98A-A937-4999-B374-E288826E1C87}" type="slidenum">
              <a:rPr lang="da-DK" smtClean="0"/>
              <a:t>2</a:t>
            </a:fld>
            <a:endParaRPr lang="da-DK"/>
          </a:p>
        </p:txBody>
      </p:sp>
    </p:spTree>
    <p:extLst>
      <p:ext uri="{BB962C8B-B14F-4D97-AF65-F5344CB8AC3E}">
        <p14:creationId xmlns:p14="http://schemas.microsoft.com/office/powerpoint/2010/main" val="16700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EF1B98A-A937-4999-B374-E288826E1C87}" type="slidenum">
              <a:rPr lang="da-DK" smtClean="0"/>
              <a:t>3</a:t>
            </a:fld>
            <a:endParaRPr lang="da-DK"/>
          </a:p>
        </p:txBody>
      </p:sp>
    </p:spTree>
    <p:extLst>
      <p:ext uri="{BB962C8B-B14F-4D97-AF65-F5344CB8AC3E}">
        <p14:creationId xmlns:p14="http://schemas.microsoft.com/office/powerpoint/2010/main" val="389786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F4F972-0884-4A3D-972E-8D08485101C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8BF0FF41-98BC-44CF-A435-DF160DB60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CB9CE878-A1FB-4767-BF42-20ACD483D75E}"/>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5" name="Pladsholder til sidefod 4">
            <a:extLst>
              <a:ext uri="{FF2B5EF4-FFF2-40B4-BE49-F238E27FC236}">
                <a16:creationId xmlns:a16="http://schemas.microsoft.com/office/drawing/2014/main" id="{CB707E5B-0A6F-47CA-87D5-D28E8AE6BAA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C8A71A-EABA-4EEF-B345-F157BA910184}"/>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8524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164CD-DAB9-4BA6-979E-6B84B6F142A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8F8D6AA-785B-446F-B38C-86DB576448F9}"/>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BFC4786-ABF4-4F7B-9EA2-04BAA3EB5EC2}"/>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5" name="Pladsholder til sidefod 4">
            <a:extLst>
              <a:ext uri="{FF2B5EF4-FFF2-40B4-BE49-F238E27FC236}">
                <a16:creationId xmlns:a16="http://schemas.microsoft.com/office/drawing/2014/main" id="{633A7FD0-90BF-4E7E-AAD2-282FC05EAC6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283D465-4A95-419F-829B-C083C957455C}"/>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460527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FE98469E-2981-43C4-AFEE-376D42BC3AC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254C1919-2D91-4F12-939C-7B384F86EBD5}"/>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3B2BB42-B63C-4CE7-B115-9681522ABC2E}"/>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5" name="Pladsholder til sidefod 4">
            <a:extLst>
              <a:ext uri="{FF2B5EF4-FFF2-40B4-BE49-F238E27FC236}">
                <a16:creationId xmlns:a16="http://schemas.microsoft.com/office/drawing/2014/main" id="{0C0C2832-0FFB-4EF5-8098-04D92127AF9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4B3C02C-B426-4DEF-B458-47CB62543F84}"/>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1694624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
    <p:bg>
      <p:bgPr>
        <a:solidFill>
          <a:schemeClr val="tx1"/>
        </a:solidFill>
        <a:effectLst/>
      </p:bgPr>
    </p:bg>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502390" y="705699"/>
            <a:ext cx="4957200" cy="1529502"/>
          </a:xfrm>
        </p:spPr>
        <p:txBody>
          <a:bodyPr anchor="b" anchorCtr="0"/>
          <a:lstStyle>
            <a:lvl1pPr algn="l">
              <a:lnSpc>
                <a:spcPct val="92000"/>
              </a:lnSpc>
              <a:defRPr sz="5400" b="0">
                <a:solidFill>
                  <a:schemeClr val="bg2"/>
                </a:solidFill>
                <a:latin typeface="+mj-lt"/>
              </a:defRPr>
            </a:lvl1pPr>
          </a:lstStyle>
          <a:p>
            <a:r>
              <a:rPr lang="da-DK"/>
              <a:t>Klik for at tilføje titel</a:t>
            </a:r>
          </a:p>
        </p:txBody>
      </p:sp>
      <p:sp>
        <p:nvSpPr>
          <p:cNvPr id="7" name="Subtitle">
            <a:extLst>
              <a:ext uri="{FF2B5EF4-FFF2-40B4-BE49-F238E27FC236}">
                <a16:creationId xmlns:a16="http://schemas.microsoft.com/office/drawing/2014/main" id="{DEE0DB4F-F2AA-425A-92B4-423B8653E505}"/>
              </a:ext>
            </a:extLst>
          </p:cNvPr>
          <p:cNvSpPr>
            <a:spLocks noGrp="1"/>
          </p:cNvSpPr>
          <p:nvPr>
            <p:ph type="body" sz="quarter" idx="15" hasCustomPrompt="1"/>
          </p:nvPr>
        </p:nvSpPr>
        <p:spPr>
          <a:xfrm>
            <a:off x="515937" y="2565400"/>
            <a:ext cx="4957200" cy="470898"/>
          </a:xfrm>
        </p:spPr>
        <p:txBody>
          <a:bodyPr>
            <a:spAutoFit/>
          </a:bodyPr>
          <a:lstStyle>
            <a:lvl1pPr marL="0" indent="0">
              <a:lnSpc>
                <a:spcPct val="90000"/>
              </a:lnSpc>
              <a:spcBef>
                <a:spcPts val="0"/>
              </a:spcBef>
              <a:buFontTx/>
              <a:buNone/>
              <a:defRPr sz="3400">
                <a:solidFill>
                  <a:schemeClr val="bg1"/>
                </a:solidFill>
              </a:defRPr>
            </a:lvl1pPr>
          </a:lstStyle>
          <a:p>
            <a:pPr lvl="0"/>
            <a:r>
              <a:rPr lang="da-DK"/>
              <a:t>Klik for at tilføje titel</a:t>
            </a:r>
          </a:p>
        </p:txBody>
      </p:sp>
      <p:sp>
        <p:nvSpPr>
          <p:cNvPr id="4" name="Picture Placeholder">
            <a:extLst>
              <a:ext uri="{FF2B5EF4-FFF2-40B4-BE49-F238E27FC236}">
                <a16:creationId xmlns:a16="http://schemas.microsoft.com/office/drawing/2014/main" id="{D0548A1F-BA41-47C5-B15B-5006401DDA97}"/>
              </a:ext>
            </a:extLst>
          </p:cNvPr>
          <p:cNvSpPr>
            <a:spLocks noGrp="1"/>
          </p:cNvSpPr>
          <p:nvPr>
            <p:ph type="pic" sz="quarter" idx="16"/>
          </p:nvPr>
        </p:nvSpPr>
        <p:spPr>
          <a:xfrm>
            <a:off x="6082452" y="0"/>
            <a:ext cx="6109548" cy="6858000"/>
          </a:xfrm>
        </p:spPr>
        <p:txBody>
          <a:bodyPr/>
          <a:lstStyle/>
          <a:p>
            <a:r>
              <a:rPr lang="da-DK"/>
              <a:t>Klik på ikonet for at tilføje et billede</a:t>
            </a:r>
          </a:p>
        </p:txBody>
      </p:sp>
      <p:grpSp>
        <p:nvGrpSpPr>
          <p:cNvPr id="12" name="Logo">
            <a:extLst>
              <a:ext uri="{FF2B5EF4-FFF2-40B4-BE49-F238E27FC236}">
                <a16:creationId xmlns:a16="http://schemas.microsoft.com/office/drawing/2014/main" id="{E31AA10D-8F07-46D7-909A-586C1C3BDA33}"/>
              </a:ext>
            </a:extLst>
          </p:cNvPr>
          <p:cNvGrpSpPr/>
          <p:nvPr userDrawn="1"/>
        </p:nvGrpSpPr>
        <p:grpSpPr>
          <a:xfrm>
            <a:off x="536260" y="5703146"/>
            <a:ext cx="1041365" cy="646111"/>
            <a:chOff x="4867275" y="2667000"/>
            <a:chExt cx="2457831" cy="1524952"/>
          </a:xfrm>
        </p:grpSpPr>
        <p:grpSp>
          <p:nvGrpSpPr>
            <p:cNvPr id="13" name="Graphic 14">
              <a:extLst>
                <a:ext uri="{FF2B5EF4-FFF2-40B4-BE49-F238E27FC236}">
                  <a16:creationId xmlns:a16="http://schemas.microsoft.com/office/drawing/2014/main" id="{312E6D8E-9390-4065-95C9-2F05D5B64228}"/>
                </a:ext>
              </a:extLst>
            </p:cNvPr>
            <p:cNvGrpSpPr/>
            <p:nvPr/>
          </p:nvGrpSpPr>
          <p:grpSpPr>
            <a:xfrm>
              <a:off x="4868227" y="2667000"/>
              <a:ext cx="2412682" cy="846772"/>
              <a:chOff x="4868227" y="2667000"/>
              <a:chExt cx="2412682" cy="846772"/>
            </a:xfrm>
            <a:solidFill>
              <a:srgbClr val="A3CB21"/>
            </a:solidFill>
          </p:grpSpPr>
          <p:sp>
            <p:nvSpPr>
              <p:cNvPr id="22" name="Freeform: Shape 21">
                <a:extLst>
                  <a:ext uri="{FF2B5EF4-FFF2-40B4-BE49-F238E27FC236}">
                    <a16:creationId xmlns:a16="http://schemas.microsoft.com/office/drawing/2014/main" id="{EF757C65-AC5B-4C10-AC80-83E69F4FD7B9}"/>
                  </a:ext>
                </a:extLst>
              </p:cNvPr>
              <p:cNvSpPr/>
              <p:nvPr/>
            </p:nvSpPr>
            <p:spPr>
              <a:xfrm>
                <a:off x="4868227" y="3183255"/>
                <a:ext cx="64770" cy="329565"/>
              </a:xfrm>
              <a:custGeom>
                <a:avLst/>
                <a:gdLst>
                  <a:gd name="connsiteX0" fmla="*/ 64770 w 64770"/>
                  <a:gd name="connsiteY0" fmla="*/ 11430 h 329565"/>
                  <a:gd name="connsiteX1" fmla="*/ 53340 w 64770"/>
                  <a:gd name="connsiteY1" fmla="*/ 0 h 329565"/>
                  <a:gd name="connsiteX2" fmla="*/ 11430 w 64770"/>
                  <a:gd name="connsiteY2" fmla="*/ 0 h 329565"/>
                  <a:gd name="connsiteX3" fmla="*/ 0 w 64770"/>
                  <a:gd name="connsiteY3" fmla="*/ 11430 h 329565"/>
                  <a:gd name="connsiteX4" fmla="*/ 0 w 64770"/>
                  <a:gd name="connsiteY4" fmla="*/ 329565 h 329565"/>
                  <a:gd name="connsiteX5" fmla="*/ 63818 w 64770"/>
                  <a:gd name="connsiteY5" fmla="*/ 329565 h 329565"/>
                  <a:gd name="connsiteX6" fmla="*/ 63818 w 64770"/>
                  <a:gd name="connsiteY6" fmla="*/ 11430 h 329565"/>
                  <a:gd name="connsiteX7" fmla="*/ 64770 w 64770"/>
                  <a:gd name="connsiteY7" fmla="*/ 1143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329565">
                    <a:moveTo>
                      <a:pt x="64770" y="11430"/>
                    </a:moveTo>
                    <a:cubicBezTo>
                      <a:pt x="64770" y="5715"/>
                      <a:pt x="60008" y="0"/>
                      <a:pt x="53340" y="0"/>
                    </a:cubicBezTo>
                    <a:lnTo>
                      <a:pt x="11430" y="0"/>
                    </a:lnTo>
                    <a:cubicBezTo>
                      <a:pt x="5715" y="0"/>
                      <a:pt x="0" y="4763"/>
                      <a:pt x="0" y="11430"/>
                    </a:cubicBezTo>
                    <a:lnTo>
                      <a:pt x="0" y="329565"/>
                    </a:lnTo>
                    <a:lnTo>
                      <a:pt x="63818" y="329565"/>
                    </a:lnTo>
                    <a:lnTo>
                      <a:pt x="63818"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23" name="Freeform: Shape 22">
                <a:extLst>
                  <a:ext uri="{FF2B5EF4-FFF2-40B4-BE49-F238E27FC236}">
                    <a16:creationId xmlns:a16="http://schemas.microsoft.com/office/drawing/2014/main" id="{A3302E0B-2CAC-4817-BCBC-1DCF01C6F6D6}"/>
                  </a:ext>
                </a:extLst>
              </p:cNvPr>
              <p:cNvSpPr/>
              <p:nvPr/>
            </p:nvSpPr>
            <p:spPr>
              <a:xfrm>
                <a:off x="5006340" y="3183255"/>
                <a:ext cx="64769" cy="329565"/>
              </a:xfrm>
              <a:custGeom>
                <a:avLst/>
                <a:gdLst>
                  <a:gd name="connsiteX0" fmla="*/ 64770 w 64769"/>
                  <a:gd name="connsiteY0" fmla="*/ 11430 h 329565"/>
                  <a:gd name="connsiteX1" fmla="*/ 53340 w 64769"/>
                  <a:gd name="connsiteY1" fmla="*/ 0 h 329565"/>
                  <a:gd name="connsiteX2" fmla="*/ 11430 w 64769"/>
                  <a:gd name="connsiteY2" fmla="*/ 0 h 329565"/>
                  <a:gd name="connsiteX3" fmla="*/ 0 w 64769"/>
                  <a:gd name="connsiteY3" fmla="*/ 11430 h 329565"/>
                  <a:gd name="connsiteX4" fmla="*/ 0 w 64769"/>
                  <a:gd name="connsiteY4" fmla="*/ 329565 h 329565"/>
                  <a:gd name="connsiteX5" fmla="*/ 64770 w 64769"/>
                  <a:gd name="connsiteY5" fmla="*/ 329565 h 329565"/>
                  <a:gd name="connsiteX6" fmla="*/ 64770 w 64769"/>
                  <a:gd name="connsiteY6" fmla="*/ 11430 h 329565"/>
                  <a:gd name="connsiteX7" fmla="*/ 64770 w 64769"/>
                  <a:gd name="connsiteY7" fmla="*/ 1143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329565">
                    <a:moveTo>
                      <a:pt x="64770" y="11430"/>
                    </a:moveTo>
                    <a:cubicBezTo>
                      <a:pt x="64770" y="5715"/>
                      <a:pt x="60007" y="0"/>
                      <a:pt x="53340" y="0"/>
                    </a:cubicBezTo>
                    <a:lnTo>
                      <a:pt x="11430" y="0"/>
                    </a:lnTo>
                    <a:cubicBezTo>
                      <a:pt x="5715" y="0"/>
                      <a:pt x="0" y="4763"/>
                      <a:pt x="0" y="11430"/>
                    </a:cubicBezTo>
                    <a:lnTo>
                      <a:pt x="0" y="329565"/>
                    </a:lnTo>
                    <a:lnTo>
                      <a:pt x="64770" y="329565"/>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24" name="Freeform: Shape 23">
                <a:extLst>
                  <a:ext uri="{FF2B5EF4-FFF2-40B4-BE49-F238E27FC236}">
                    <a16:creationId xmlns:a16="http://schemas.microsoft.com/office/drawing/2014/main" id="{3E18EAC9-3AEC-4EB7-BC86-C5A469612119}"/>
                  </a:ext>
                </a:extLst>
              </p:cNvPr>
              <p:cNvSpPr/>
              <p:nvPr/>
            </p:nvSpPr>
            <p:spPr>
              <a:xfrm>
                <a:off x="5144452" y="3183255"/>
                <a:ext cx="64770" cy="329565"/>
              </a:xfrm>
              <a:custGeom>
                <a:avLst/>
                <a:gdLst>
                  <a:gd name="connsiteX0" fmla="*/ 64770 w 64770"/>
                  <a:gd name="connsiteY0" fmla="*/ 11430 h 329565"/>
                  <a:gd name="connsiteX1" fmla="*/ 53340 w 64770"/>
                  <a:gd name="connsiteY1" fmla="*/ 0 h 329565"/>
                  <a:gd name="connsiteX2" fmla="*/ 11430 w 64770"/>
                  <a:gd name="connsiteY2" fmla="*/ 0 h 329565"/>
                  <a:gd name="connsiteX3" fmla="*/ 0 w 64770"/>
                  <a:gd name="connsiteY3" fmla="*/ 11430 h 329565"/>
                  <a:gd name="connsiteX4" fmla="*/ 0 w 64770"/>
                  <a:gd name="connsiteY4" fmla="*/ 329565 h 329565"/>
                  <a:gd name="connsiteX5" fmla="*/ 64770 w 64770"/>
                  <a:gd name="connsiteY5" fmla="*/ 329565 h 329565"/>
                  <a:gd name="connsiteX6" fmla="*/ 64770 w 64770"/>
                  <a:gd name="connsiteY6" fmla="*/ 11430 h 329565"/>
                  <a:gd name="connsiteX7" fmla="*/ 64770 w 64770"/>
                  <a:gd name="connsiteY7" fmla="*/ 1143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329565">
                    <a:moveTo>
                      <a:pt x="64770" y="11430"/>
                    </a:moveTo>
                    <a:cubicBezTo>
                      <a:pt x="64770" y="5715"/>
                      <a:pt x="60008" y="0"/>
                      <a:pt x="53340" y="0"/>
                    </a:cubicBezTo>
                    <a:lnTo>
                      <a:pt x="11430" y="0"/>
                    </a:lnTo>
                    <a:cubicBezTo>
                      <a:pt x="5715" y="0"/>
                      <a:pt x="0" y="4763"/>
                      <a:pt x="0" y="11430"/>
                    </a:cubicBezTo>
                    <a:lnTo>
                      <a:pt x="0" y="329565"/>
                    </a:lnTo>
                    <a:lnTo>
                      <a:pt x="64770" y="329565"/>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25" name="Freeform: Shape 24">
                <a:extLst>
                  <a:ext uri="{FF2B5EF4-FFF2-40B4-BE49-F238E27FC236}">
                    <a16:creationId xmlns:a16="http://schemas.microsoft.com/office/drawing/2014/main" id="{928B6015-4506-42F9-9CA4-C4B124098DAD}"/>
                  </a:ext>
                </a:extLst>
              </p:cNvPr>
              <p:cNvSpPr/>
              <p:nvPr/>
            </p:nvSpPr>
            <p:spPr>
              <a:xfrm>
                <a:off x="5282564" y="2954655"/>
                <a:ext cx="64770" cy="558165"/>
              </a:xfrm>
              <a:custGeom>
                <a:avLst/>
                <a:gdLst>
                  <a:gd name="connsiteX0" fmla="*/ 64770 w 64770"/>
                  <a:gd name="connsiteY0" fmla="*/ 10477 h 558165"/>
                  <a:gd name="connsiteX1" fmla="*/ 53340 w 64770"/>
                  <a:gd name="connsiteY1" fmla="*/ 0 h 558165"/>
                  <a:gd name="connsiteX2" fmla="*/ 11430 w 64770"/>
                  <a:gd name="connsiteY2" fmla="*/ 0 h 558165"/>
                  <a:gd name="connsiteX3" fmla="*/ 0 w 64770"/>
                  <a:gd name="connsiteY3" fmla="*/ 10477 h 558165"/>
                  <a:gd name="connsiteX4" fmla="*/ 0 w 64770"/>
                  <a:gd name="connsiteY4" fmla="*/ 558165 h 558165"/>
                  <a:gd name="connsiteX5" fmla="*/ 63818 w 64770"/>
                  <a:gd name="connsiteY5" fmla="*/ 558165 h 558165"/>
                  <a:gd name="connsiteX6" fmla="*/ 63818 w 64770"/>
                  <a:gd name="connsiteY6" fmla="*/ 10477 h 558165"/>
                  <a:gd name="connsiteX7" fmla="*/ 64770 w 64770"/>
                  <a:gd name="connsiteY7" fmla="*/ 10477 h 55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558165">
                    <a:moveTo>
                      <a:pt x="64770" y="10477"/>
                    </a:moveTo>
                    <a:cubicBezTo>
                      <a:pt x="64770" y="4763"/>
                      <a:pt x="60008" y="0"/>
                      <a:pt x="53340" y="0"/>
                    </a:cubicBezTo>
                    <a:lnTo>
                      <a:pt x="11430" y="0"/>
                    </a:lnTo>
                    <a:cubicBezTo>
                      <a:pt x="5715" y="0"/>
                      <a:pt x="0" y="4763"/>
                      <a:pt x="0" y="10477"/>
                    </a:cubicBezTo>
                    <a:lnTo>
                      <a:pt x="0" y="558165"/>
                    </a:lnTo>
                    <a:lnTo>
                      <a:pt x="63818" y="558165"/>
                    </a:lnTo>
                    <a:lnTo>
                      <a:pt x="63818" y="10477"/>
                    </a:lnTo>
                    <a:lnTo>
                      <a:pt x="64770" y="10477"/>
                    </a:lnTo>
                    <a:close/>
                  </a:path>
                </a:pathLst>
              </a:custGeom>
              <a:solidFill>
                <a:srgbClr val="A3CB21"/>
              </a:solidFill>
              <a:ln w="9525" cap="flat">
                <a:noFill/>
                <a:prstDash val="solid"/>
                <a:miter/>
              </a:ln>
            </p:spPr>
            <p:txBody>
              <a:bodyPr rtlCol="0" anchor="ctr"/>
              <a:lstStyle/>
              <a:p>
                <a:endParaRPr lang="da-DK"/>
              </a:p>
            </p:txBody>
          </p:sp>
          <p:sp>
            <p:nvSpPr>
              <p:cNvPr id="26" name="Freeform: Shape 25">
                <a:extLst>
                  <a:ext uri="{FF2B5EF4-FFF2-40B4-BE49-F238E27FC236}">
                    <a16:creationId xmlns:a16="http://schemas.microsoft.com/office/drawing/2014/main" id="{FFF69E6F-1ECA-4D48-9564-5E14760A98EC}"/>
                  </a:ext>
                </a:extLst>
              </p:cNvPr>
              <p:cNvSpPr/>
              <p:nvPr/>
            </p:nvSpPr>
            <p:spPr>
              <a:xfrm>
                <a:off x="5420677" y="2954655"/>
                <a:ext cx="64770" cy="558165"/>
              </a:xfrm>
              <a:custGeom>
                <a:avLst/>
                <a:gdLst>
                  <a:gd name="connsiteX0" fmla="*/ 64770 w 64770"/>
                  <a:gd name="connsiteY0" fmla="*/ 10477 h 558165"/>
                  <a:gd name="connsiteX1" fmla="*/ 53340 w 64770"/>
                  <a:gd name="connsiteY1" fmla="*/ 0 h 558165"/>
                  <a:gd name="connsiteX2" fmla="*/ 11430 w 64770"/>
                  <a:gd name="connsiteY2" fmla="*/ 0 h 558165"/>
                  <a:gd name="connsiteX3" fmla="*/ 0 w 64770"/>
                  <a:gd name="connsiteY3" fmla="*/ 10477 h 558165"/>
                  <a:gd name="connsiteX4" fmla="*/ 0 w 64770"/>
                  <a:gd name="connsiteY4" fmla="*/ 558165 h 558165"/>
                  <a:gd name="connsiteX5" fmla="*/ 64770 w 64770"/>
                  <a:gd name="connsiteY5" fmla="*/ 558165 h 558165"/>
                  <a:gd name="connsiteX6" fmla="*/ 64770 w 64770"/>
                  <a:gd name="connsiteY6" fmla="*/ 10477 h 558165"/>
                  <a:gd name="connsiteX7" fmla="*/ 64770 w 64770"/>
                  <a:gd name="connsiteY7" fmla="*/ 10477 h 55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558165">
                    <a:moveTo>
                      <a:pt x="64770" y="10477"/>
                    </a:moveTo>
                    <a:cubicBezTo>
                      <a:pt x="64770" y="4763"/>
                      <a:pt x="60008" y="0"/>
                      <a:pt x="53340" y="0"/>
                    </a:cubicBezTo>
                    <a:lnTo>
                      <a:pt x="11430" y="0"/>
                    </a:lnTo>
                    <a:cubicBezTo>
                      <a:pt x="5715" y="0"/>
                      <a:pt x="0" y="4763"/>
                      <a:pt x="0" y="10477"/>
                    </a:cubicBezTo>
                    <a:lnTo>
                      <a:pt x="0" y="558165"/>
                    </a:lnTo>
                    <a:lnTo>
                      <a:pt x="64770" y="558165"/>
                    </a:lnTo>
                    <a:lnTo>
                      <a:pt x="64770" y="10477"/>
                    </a:lnTo>
                    <a:lnTo>
                      <a:pt x="64770" y="10477"/>
                    </a:lnTo>
                    <a:close/>
                  </a:path>
                </a:pathLst>
              </a:custGeom>
              <a:solidFill>
                <a:srgbClr val="A3CB21"/>
              </a:solidFill>
              <a:ln w="9525" cap="flat">
                <a:noFill/>
                <a:prstDash val="solid"/>
                <a:miter/>
              </a:ln>
            </p:spPr>
            <p:txBody>
              <a:bodyPr rtlCol="0" anchor="ctr"/>
              <a:lstStyle/>
              <a:p>
                <a:endParaRPr lang="da-DK"/>
              </a:p>
            </p:txBody>
          </p:sp>
          <p:sp>
            <p:nvSpPr>
              <p:cNvPr id="27" name="Freeform: Shape 26">
                <a:extLst>
                  <a:ext uri="{FF2B5EF4-FFF2-40B4-BE49-F238E27FC236}">
                    <a16:creationId xmlns:a16="http://schemas.microsoft.com/office/drawing/2014/main" id="{00D8FDEB-EF46-43CE-ACF1-966049F0BBA2}"/>
                  </a:ext>
                </a:extLst>
              </p:cNvPr>
              <p:cNvSpPr/>
              <p:nvPr/>
            </p:nvSpPr>
            <p:spPr>
              <a:xfrm>
                <a:off x="5558789" y="2954655"/>
                <a:ext cx="64770" cy="558165"/>
              </a:xfrm>
              <a:custGeom>
                <a:avLst/>
                <a:gdLst>
                  <a:gd name="connsiteX0" fmla="*/ 64770 w 64770"/>
                  <a:gd name="connsiteY0" fmla="*/ 10477 h 558165"/>
                  <a:gd name="connsiteX1" fmla="*/ 53340 w 64770"/>
                  <a:gd name="connsiteY1" fmla="*/ 0 h 558165"/>
                  <a:gd name="connsiteX2" fmla="*/ 11430 w 64770"/>
                  <a:gd name="connsiteY2" fmla="*/ 0 h 558165"/>
                  <a:gd name="connsiteX3" fmla="*/ 0 w 64770"/>
                  <a:gd name="connsiteY3" fmla="*/ 10477 h 558165"/>
                  <a:gd name="connsiteX4" fmla="*/ 0 w 64770"/>
                  <a:gd name="connsiteY4" fmla="*/ 558165 h 558165"/>
                  <a:gd name="connsiteX5" fmla="*/ 63818 w 64770"/>
                  <a:gd name="connsiteY5" fmla="*/ 558165 h 558165"/>
                  <a:gd name="connsiteX6" fmla="*/ 63818 w 64770"/>
                  <a:gd name="connsiteY6" fmla="*/ 10477 h 558165"/>
                  <a:gd name="connsiteX7" fmla="*/ 64770 w 64770"/>
                  <a:gd name="connsiteY7" fmla="*/ 10477 h 55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558165">
                    <a:moveTo>
                      <a:pt x="64770" y="10477"/>
                    </a:moveTo>
                    <a:cubicBezTo>
                      <a:pt x="64770" y="4763"/>
                      <a:pt x="60008" y="0"/>
                      <a:pt x="53340" y="0"/>
                    </a:cubicBezTo>
                    <a:lnTo>
                      <a:pt x="11430" y="0"/>
                    </a:lnTo>
                    <a:cubicBezTo>
                      <a:pt x="5715" y="0"/>
                      <a:pt x="0" y="4763"/>
                      <a:pt x="0" y="10477"/>
                    </a:cubicBezTo>
                    <a:lnTo>
                      <a:pt x="0" y="558165"/>
                    </a:lnTo>
                    <a:lnTo>
                      <a:pt x="63818" y="558165"/>
                    </a:lnTo>
                    <a:lnTo>
                      <a:pt x="63818" y="10477"/>
                    </a:lnTo>
                    <a:lnTo>
                      <a:pt x="64770" y="10477"/>
                    </a:lnTo>
                    <a:close/>
                  </a:path>
                </a:pathLst>
              </a:custGeom>
              <a:solidFill>
                <a:srgbClr val="A3CB21"/>
              </a:solidFill>
              <a:ln w="9525" cap="flat">
                <a:noFill/>
                <a:prstDash val="solid"/>
                <a:miter/>
              </a:ln>
            </p:spPr>
            <p:txBody>
              <a:bodyPr rtlCol="0" anchor="ctr"/>
              <a:lstStyle/>
              <a:p>
                <a:endParaRPr lang="da-DK"/>
              </a:p>
            </p:txBody>
          </p:sp>
          <p:sp>
            <p:nvSpPr>
              <p:cNvPr id="28" name="Freeform: Shape 27">
                <a:extLst>
                  <a:ext uri="{FF2B5EF4-FFF2-40B4-BE49-F238E27FC236}">
                    <a16:creationId xmlns:a16="http://schemas.microsoft.com/office/drawing/2014/main" id="{DCB72382-1FD2-4CA4-A77E-57B4AF82E3CA}"/>
                  </a:ext>
                </a:extLst>
              </p:cNvPr>
              <p:cNvSpPr/>
              <p:nvPr/>
            </p:nvSpPr>
            <p:spPr>
              <a:xfrm>
                <a:off x="5696902" y="3074669"/>
                <a:ext cx="64770" cy="439102"/>
              </a:xfrm>
              <a:custGeom>
                <a:avLst/>
                <a:gdLst>
                  <a:gd name="connsiteX0" fmla="*/ 64770 w 64770"/>
                  <a:gd name="connsiteY0" fmla="*/ 11430 h 439102"/>
                  <a:gd name="connsiteX1" fmla="*/ 53340 w 64770"/>
                  <a:gd name="connsiteY1" fmla="*/ 0 h 439102"/>
                  <a:gd name="connsiteX2" fmla="*/ 11430 w 64770"/>
                  <a:gd name="connsiteY2" fmla="*/ 0 h 439102"/>
                  <a:gd name="connsiteX3" fmla="*/ 0 w 64770"/>
                  <a:gd name="connsiteY3" fmla="*/ 11430 h 439102"/>
                  <a:gd name="connsiteX4" fmla="*/ 0 w 64770"/>
                  <a:gd name="connsiteY4" fmla="*/ 439103 h 439102"/>
                  <a:gd name="connsiteX5" fmla="*/ 64770 w 64770"/>
                  <a:gd name="connsiteY5" fmla="*/ 439103 h 439102"/>
                  <a:gd name="connsiteX6" fmla="*/ 64770 w 64770"/>
                  <a:gd name="connsiteY6" fmla="*/ 11430 h 439102"/>
                  <a:gd name="connsiteX7" fmla="*/ 64770 w 64770"/>
                  <a:gd name="connsiteY7" fmla="*/ 11430 h 43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439102">
                    <a:moveTo>
                      <a:pt x="64770" y="11430"/>
                    </a:moveTo>
                    <a:cubicBezTo>
                      <a:pt x="64770" y="5715"/>
                      <a:pt x="60008" y="0"/>
                      <a:pt x="53340" y="0"/>
                    </a:cubicBezTo>
                    <a:lnTo>
                      <a:pt x="11430" y="0"/>
                    </a:lnTo>
                    <a:cubicBezTo>
                      <a:pt x="5715" y="0"/>
                      <a:pt x="0" y="4763"/>
                      <a:pt x="0" y="11430"/>
                    </a:cubicBezTo>
                    <a:lnTo>
                      <a:pt x="0" y="439103"/>
                    </a:lnTo>
                    <a:lnTo>
                      <a:pt x="64770" y="439103"/>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29" name="Freeform: Shape 28">
                <a:extLst>
                  <a:ext uri="{FF2B5EF4-FFF2-40B4-BE49-F238E27FC236}">
                    <a16:creationId xmlns:a16="http://schemas.microsoft.com/office/drawing/2014/main" id="{EBF76DF1-BFCB-4190-8AF6-D042016AB150}"/>
                  </a:ext>
                </a:extLst>
              </p:cNvPr>
              <p:cNvSpPr/>
              <p:nvPr/>
            </p:nvSpPr>
            <p:spPr>
              <a:xfrm>
                <a:off x="5835014" y="3074669"/>
                <a:ext cx="64770" cy="439102"/>
              </a:xfrm>
              <a:custGeom>
                <a:avLst/>
                <a:gdLst>
                  <a:gd name="connsiteX0" fmla="*/ 64770 w 64770"/>
                  <a:gd name="connsiteY0" fmla="*/ 11430 h 439102"/>
                  <a:gd name="connsiteX1" fmla="*/ 53340 w 64770"/>
                  <a:gd name="connsiteY1" fmla="*/ 0 h 439102"/>
                  <a:gd name="connsiteX2" fmla="*/ 11430 w 64770"/>
                  <a:gd name="connsiteY2" fmla="*/ 0 h 439102"/>
                  <a:gd name="connsiteX3" fmla="*/ 0 w 64770"/>
                  <a:gd name="connsiteY3" fmla="*/ 11430 h 439102"/>
                  <a:gd name="connsiteX4" fmla="*/ 0 w 64770"/>
                  <a:gd name="connsiteY4" fmla="*/ 439103 h 439102"/>
                  <a:gd name="connsiteX5" fmla="*/ 64770 w 64770"/>
                  <a:gd name="connsiteY5" fmla="*/ 439103 h 439102"/>
                  <a:gd name="connsiteX6" fmla="*/ 64770 w 64770"/>
                  <a:gd name="connsiteY6" fmla="*/ 11430 h 439102"/>
                  <a:gd name="connsiteX7" fmla="*/ 64770 w 64770"/>
                  <a:gd name="connsiteY7" fmla="*/ 11430 h 43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439102">
                    <a:moveTo>
                      <a:pt x="64770" y="11430"/>
                    </a:moveTo>
                    <a:cubicBezTo>
                      <a:pt x="64770" y="5715"/>
                      <a:pt x="60008" y="0"/>
                      <a:pt x="53340" y="0"/>
                    </a:cubicBezTo>
                    <a:lnTo>
                      <a:pt x="11430" y="0"/>
                    </a:lnTo>
                    <a:cubicBezTo>
                      <a:pt x="5715" y="0"/>
                      <a:pt x="0" y="4763"/>
                      <a:pt x="0" y="11430"/>
                    </a:cubicBezTo>
                    <a:lnTo>
                      <a:pt x="0" y="439103"/>
                    </a:lnTo>
                    <a:lnTo>
                      <a:pt x="64770" y="439103"/>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0" name="Freeform: Shape 29">
                <a:extLst>
                  <a:ext uri="{FF2B5EF4-FFF2-40B4-BE49-F238E27FC236}">
                    <a16:creationId xmlns:a16="http://schemas.microsoft.com/office/drawing/2014/main" id="{2BF07023-A8F6-4669-961A-AFA24BCBB698}"/>
                  </a:ext>
                </a:extLst>
              </p:cNvPr>
              <p:cNvSpPr/>
              <p:nvPr/>
            </p:nvSpPr>
            <p:spPr>
              <a:xfrm>
                <a:off x="5973127" y="3074669"/>
                <a:ext cx="64770" cy="439102"/>
              </a:xfrm>
              <a:custGeom>
                <a:avLst/>
                <a:gdLst>
                  <a:gd name="connsiteX0" fmla="*/ 64770 w 64770"/>
                  <a:gd name="connsiteY0" fmla="*/ 11430 h 439102"/>
                  <a:gd name="connsiteX1" fmla="*/ 53340 w 64770"/>
                  <a:gd name="connsiteY1" fmla="*/ 0 h 439102"/>
                  <a:gd name="connsiteX2" fmla="*/ 11430 w 64770"/>
                  <a:gd name="connsiteY2" fmla="*/ 0 h 439102"/>
                  <a:gd name="connsiteX3" fmla="*/ 0 w 64770"/>
                  <a:gd name="connsiteY3" fmla="*/ 11430 h 439102"/>
                  <a:gd name="connsiteX4" fmla="*/ 0 w 64770"/>
                  <a:gd name="connsiteY4" fmla="*/ 439103 h 439102"/>
                  <a:gd name="connsiteX5" fmla="*/ 64770 w 64770"/>
                  <a:gd name="connsiteY5" fmla="*/ 439103 h 439102"/>
                  <a:gd name="connsiteX6" fmla="*/ 64770 w 64770"/>
                  <a:gd name="connsiteY6" fmla="*/ 11430 h 439102"/>
                  <a:gd name="connsiteX7" fmla="*/ 64770 w 64770"/>
                  <a:gd name="connsiteY7" fmla="*/ 11430 h 43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439102">
                    <a:moveTo>
                      <a:pt x="64770" y="11430"/>
                    </a:moveTo>
                    <a:cubicBezTo>
                      <a:pt x="64770" y="5715"/>
                      <a:pt x="60008" y="0"/>
                      <a:pt x="53340" y="0"/>
                    </a:cubicBezTo>
                    <a:lnTo>
                      <a:pt x="11430" y="0"/>
                    </a:lnTo>
                    <a:cubicBezTo>
                      <a:pt x="5715" y="0"/>
                      <a:pt x="0" y="4763"/>
                      <a:pt x="0" y="11430"/>
                    </a:cubicBezTo>
                    <a:lnTo>
                      <a:pt x="0" y="439103"/>
                    </a:lnTo>
                    <a:lnTo>
                      <a:pt x="64770" y="439103"/>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1" name="Freeform: Shape 30">
                <a:extLst>
                  <a:ext uri="{FF2B5EF4-FFF2-40B4-BE49-F238E27FC236}">
                    <a16:creationId xmlns:a16="http://schemas.microsoft.com/office/drawing/2014/main" id="{07397600-694D-484E-A882-B1F31C7831F9}"/>
                  </a:ext>
                </a:extLst>
              </p:cNvPr>
              <p:cNvSpPr/>
              <p:nvPr/>
            </p:nvSpPr>
            <p:spPr>
              <a:xfrm>
                <a:off x="6111240" y="2667000"/>
                <a:ext cx="64769" cy="845820"/>
              </a:xfrm>
              <a:custGeom>
                <a:avLst/>
                <a:gdLst>
                  <a:gd name="connsiteX0" fmla="*/ 64770 w 64769"/>
                  <a:gd name="connsiteY0" fmla="*/ 11430 h 845820"/>
                  <a:gd name="connsiteX1" fmla="*/ 53340 w 64769"/>
                  <a:gd name="connsiteY1" fmla="*/ 0 h 845820"/>
                  <a:gd name="connsiteX2" fmla="*/ 11430 w 64769"/>
                  <a:gd name="connsiteY2" fmla="*/ 0 h 845820"/>
                  <a:gd name="connsiteX3" fmla="*/ 0 w 64769"/>
                  <a:gd name="connsiteY3" fmla="*/ 11430 h 845820"/>
                  <a:gd name="connsiteX4" fmla="*/ 0 w 64769"/>
                  <a:gd name="connsiteY4" fmla="*/ 845820 h 845820"/>
                  <a:gd name="connsiteX5" fmla="*/ 63817 w 64769"/>
                  <a:gd name="connsiteY5" fmla="*/ 845820 h 845820"/>
                  <a:gd name="connsiteX6" fmla="*/ 63817 w 64769"/>
                  <a:gd name="connsiteY6" fmla="*/ 11430 h 845820"/>
                  <a:gd name="connsiteX7" fmla="*/ 64770 w 64769"/>
                  <a:gd name="connsiteY7" fmla="*/ 11430 h 84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845820">
                    <a:moveTo>
                      <a:pt x="64770" y="11430"/>
                    </a:moveTo>
                    <a:cubicBezTo>
                      <a:pt x="64770" y="5715"/>
                      <a:pt x="60007" y="0"/>
                      <a:pt x="53340" y="0"/>
                    </a:cubicBezTo>
                    <a:lnTo>
                      <a:pt x="11430" y="0"/>
                    </a:lnTo>
                    <a:cubicBezTo>
                      <a:pt x="5715" y="0"/>
                      <a:pt x="0" y="4763"/>
                      <a:pt x="0" y="11430"/>
                    </a:cubicBezTo>
                    <a:lnTo>
                      <a:pt x="0" y="845820"/>
                    </a:lnTo>
                    <a:lnTo>
                      <a:pt x="63817" y="845820"/>
                    </a:lnTo>
                    <a:lnTo>
                      <a:pt x="63817"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2" name="Freeform: Shape 31">
                <a:extLst>
                  <a:ext uri="{FF2B5EF4-FFF2-40B4-BE49-F238E27FC236}">
                    <a16:creationId xmlns:a16="http://schemas.microsoft.com/office/drawing/2014/main" id="{391F880D-D5D6-44FE-8320-5D73BDDA6063}"/>
                  </a:ext>
                </a:extLst>
              </p:cNvPr>
              <p:cNvSpPr/>
              <p:nvPr/>
            </p:nvSpPr>
            <p:spPr>
              <a:xfrm>
                <a:off x="6249352" y="2667000"/>
                <a:ext cx="64769" cy="845820"/>
              </a:xfrm>
              <a:custGeom>
                <a:avLst/>
                <a:gdLst>
                  <a:gd name="connsiteX0" fmla="*/ 64770 w 64769"/>
                  <a:gd name="connsiteY0" fmla="*/ 11430 h 845820"/>
                  <a:gd name="connsiteX1" fmla="*/ 53340 w 64769"/>
                  <a:gd name="connsiteY1" fmla="*/ 0 h 845820"/>
                  <a:gd name="connsiteX2" fmla="*/ 11430 w 64769"/>
                  <a:gd name="connsiteY2" fmla="*/ 0 h 845820"/>
                  <a:gd name="connsiteX3" fmla="*/ 0 w 64769"/>
                  <a:gd name="connsiteY3" fmla="*/ 11430 h 845820"/>
                  <a:gd name="connsiteX4" fmla="*/ 0 w 64769"/>
                  <a:gd name="connsiteY4" fmla="*/ 845820 h 845820"/>
                  <a:gd name="connsiteX5" fmla="*/ 64770 w 64769"/>
                  <a:gd name="connsiteY5" fmla="*/ 845820 h 845820"/>
                  <a:gd name="connsiteX6" fmla="*/ 64770 w 64769"/>
                  <a:gd name="connsiteY6" fmla="*/ 11430 h 845820"/>
                  <a:gd name="connsiteX7" fmla="*/ 64770 w 64769"/>
                  <a:gd name="connsiteY7" fmla="*/ 11430 h 84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845820">
                    <a:moveTo>
                      <a:pt x="64770" y="11430"/>
                    </a:moveTo>
                    <a:cubicBezTo>
                      <a:pt x="64770" y="5715"/>
                      <a:pt x="60007" y="0"/>
                      <a:pt x="53340" y="0"/>
                    </a:cubicBezTo>
                    <a:lnTo>
                      <a:pt x="11430" y="0"/>
                    </a:lnTo>
                    <a:cubicBezTo>
                      <a:pt x="5715" y="0"/>
                      <a:pt x="0" y="4763"/>
                      <a:pt x="0" y="11430"/>
                    </a:cubicBezTo>
                    <a:lnTo>
                      <a:pt x="0" y="845820"/>
                    </a:lnTo>
                    <a:lnTo>
                      <a:pt x="64770" y="845820"/>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3" name="Freeform: Shape 32">
                <a:extLst>
                  <a:ext uri="{FF2B5EF4-FFF2-40B4-BE49-F238E27FC236}">
                    <a16:creationId xmlns:a16="http://schemas.microsoft.com/office/drawing/2014/main" id="{EC5EF1A7-B950-4F5B-AEF8-4D1FD47597D7}"/>
                  </a:ext>
                </a:extLst>
              </p:cNvPr>
              <p:cNvSpPr/>
              <p:nvPr/>
            </p:nvSpPr>
            <p:spPr>
              <a:xfrm>
                <a:off x="6387465" y="2667000"/>
                <a:ext cx="64769" cy="845820"/>
              </a:xfrm>
              <a:custGeom>
                <a:avLst/>
                <a:gdLst>
                  <a:gd name="connsiteX0" fmla="*/ 64770 w 64769"/>
                  <a:gd name="connsiteY0" fmla="*/ 11430 h 845820"/>
                  <a:gd name="connsiteX1" fmla="*/ 53340 w 64769"/>
                  <a:gd name="connsiteY1" fmla="*/ 0 h 845820"/>
                  <a:gd name="connsiteX2" fmla="*/ 11430 w 64769"/>
                  <a:gd name="connsiteY2" fmla="*/ 0 h 845820"/>
                  <a:gd name="connsiteX3" fmla="*/ 0 w 64769"/>
                  <a:gd name="connsiteY3" fmla="*/ 11430 h 845820"/>
                  <a:gd name="connsiteX4" fmla="*/ 0 w 64769"/>
                  <a:gd name="connsiteY4" fmla="*/ 845820 h 845820"/>
                  <a:gd name="connsiteX5" fmla="*/ 64770 w 64769"/>
                  <a:gd name="connsiteY5" fmla="*/ 845820 h 845820"/>
                  <a:gd name="connsiteX6" fmla="*/ 64770 w 64769"/>
                  <a:gd name="connsiteY6" fmla="*/ 11430 h 845820"/>
                  <a:gd name="connsiteX7" fmla="*/ 64770 w 64769"/>
                  <a:gd name="connsiteY7" fmla="*/ 11430 h 84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845820">
                    <a:moveTo>
                      <a:pt x="64770" y="11430"/>
                    </a:moveTo>
                    <a:cubicBezTo>
                      <a:pt x="64770" y="5715"/>
                      <a:pt x="60007" y="0"/>
                      <a:pt x="53340" y="0"/>
                    </a:cubicBezTo>
                    <a:lnTo>
                      <a:pt x="11430" y="0"/>
                    </a:lnTo>
                    <a:cubicBezTo>
                      <a:pt x="5715" y="0"/>
                      <a:pt x="0" y="4763"/>
                      <a:pt x="0" y="11430"/>
                    </a:cubicBezTo>
                    <a:lnTo>
                      <a:pt x="0" y="845820"/>
                    </a:lnTo>
                    <a:lnTo>
                      <a:pt x="64770" y="845820"/>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4" name="Freeform: Shape 33">
                <a:extLst>
                  <a:ext uri="{FF2B5EF4-FFF2-40B4-BE49-F238E27FC236}">
                    <a16:creationId xmlns:a16="http://schemas.microsoft.com/office/drawing/2014/main" id="{29D81242-35EB-4137-A33C-4C79C1206189}"/>
                  </a:ext>
                </a:extLst>
              </p:cNvPr>
              <p:cNvSpPr/>
              <p:nvPr/>
            </p:nvSpPr>
            <p:spPr>
              <a:xfrm>
                <a:off x="6525577" y="2885122"/>
                <a:ext cx="64769" cy="627697"/>
              </a:xfrm>
              <a:custGeom>
                <a:avLst/>
                <a:gdLst>
                  <a:gd name="connsiteX0" fmla="*/ 64770 w 64769"/>
                  <a:gd name="connsiteY0" fmla="*/ 11430 h 627697"/>
                  <a:gd name="connsiteX1" fmla="*/ 53340 w 64769"/>
                  <a:gd name="connsiteY1" fmla="*/ 0 h 627697"/>
                  <a:gd name="connsiteX2" fmla="*/ 11430 w 64769"/>
                  <a:gd name="connsiteY2" fmla="*/ 0 h 627697"/>
                  <a:gd name="connsiteX3" fmla="*/ 0 w 64769"/>
                  <a:gd name="connsiteY3" fmla="*/ 11430 h 627697"/>
                  <a:gd name="connsiteX4" fmla="*/ 0 w 64769"/>
                  <a:gd name="connsiteY4" fmla="*/ 627698 h 627697"/>
                  <a:gd name="connsiteX5" fmla="*/ 64770 w 64769"/>
                  <a:gd name="connsiteY5" fmla="*/ 627698 h 627697"/>
                  <a:gd name="connsiteX6" fmla="*/ 64770 w 64769"/>
                  <a:gd name="connsiteY6" fmla="*/ 11430 h 627697"/>
                  <a:gd name="connsiteX7" fmla="*/ 64770 w 64769"/>
                  <a:gd name="connsiteY7" fmla="*/ 11430 h 6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627697">
                    <a:moveTo>
                      <a:pt x="64770" y="11430"/>
                    </a:moveTo>
                    <a:cubicBezTo>
                      <a:pt x="64770" y="5715"/>
                      <a:pt x="60007" y="0"/>
                      <a:pt x="53340" y="0"/>
                    </a:cubicBezTo>
                    <a:lnTo>
                      <a:pt x="11430" y="0"/>
                    </a:lnTo>
                    <a:cubicBezTo>
                      <a:pt x="5715" y="0"/>
                      <a:pt x="0" y="4763"/>
                      <a:pt x="0" y="11430"/>
                    </a:cubicBezTo>
                    <a:lnTo>
                      <a:pt x="0" y="627698"/>
                    </a:lnTo>
                    <a:lnTo>
                      <a:pt x="64770" y="627698"/>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5" name="Freeform: Shape 34">
                <a:extLst>
                  <a:ext uri="{FF2B5EF4-FFF2-40B4-BE49-F238E27FC236}">
                    <a16:creationId xmlns:a16="http://schemas.microsoft.com/office/drawing/2014/main" id="{F818FDF5-5B15-47E1-8581-6509F6AE6F2A}"/>
                  </a:ext>
                </a:extLst>
              </p:cNvPr>
              <p:cNvSpPr/>
              <p:nvPr/>
            </p:nvSpPr>
            <p:spPr>
              <a:xfrm>
                <a:off x="6663690" y="2885122"/>
                <a:ext cx="64769" cy="627697"/>
              </a:xfrm>
              <a:custGeom>
                <a:avLst/>
                <a:gdLst>
                  <a:gd name="connsiteX0" fmla="*/ 64770 w 64769"/>
                  <a:gd name="connsiteY0" fmla="*/ 11430 h 627697"/>
                  <a:gd name="connsiteX1" fmla="*/ 53340 w 64769"/>
                  <a:gd name="connsiteY1" fmla="*/ 0 h 627697"/>
                  <a:gd name="connsiteX2" fmla="*/ 11430 w 64769"/>
                  <a:gd name="connsiteY2" fmla="*/ 0 h 627697"/>
                  <a:gd name="connsiteX3" fmla="*/ 0 w 64769"/>
                  <a:gd name="connsiteY3" fmla="*/ 11430 h 627697"/>
                  <a:gd name="connsiteX4" fmla="*/ 0 w 64769"/>
                  <a:gd name="connsiteY4" fmla="*/ 627698 h 627697"/>
                  <a:gd name="connsiteX5" fmla="*/ 64770 w 64769"/>
                  <a:gd name="connsiteY5" fmla="*/ 627698 h 627697"/>
                  <a:gd name="connsiteX6" fmla="*/ 64770 w 64769"/>
                  <a:gd name="connsiteY6" fmla="*/ 11430 h 627697"/>
                  <a:gd name="connsiteX7" fmla="*/ 64770 w 64769"/>
                  <a:gd name="connsiteY7" fmla="*/ 11430 h 6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627697">
                    <a:moveTo>
                      <a:pt x="64770" y="11430"/>
                    </a:moveTo>
                    <a:cubicBezTo>
                      <a:pt x="64770" y="5715"/>
                      <a:pt x="60007" y="0"/>
                      <a:pt x="53340" y="0"/>
                    </a:cubicBezTo>
                    <a:lnTo>
                      <a:pt x="11430" y="0"/>
                    </a:lnTo>
                    <a:cubicBezTo>
                      <a:pt x="5715" y="0"/>
                      <a:pt x="0" y="4763"/>
                      <a:pt x="0" y="11430"/>
                    </a:cubicBezTo>
                    <a:lnTo>
                      <a:pt x="0" y="627698"/>
                    </a:lnTo>
                    <a:lnTo>
                      <a:pt x="64770" y="627698"/>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6" name="Freeform: Shape 35">
                <a:extLst>
                  <a:ext uri="{FF2B5EF4-FFF2-40B4-BE49-F238E27FC236}">
                    <a16:creationId xmlns:a16="http://schemas.microsoft.com/office/drawing/2014/main" id="{66E77706-944E-4DFF-A97C-09FD5A1EA2E5}"/>
                  </a:ext>
                </a:extLst>
              </p:cNvPr>
              <p:cNvSpPr/>
              <p:nvPr/>
            </p:nvSpPr>
            <p:spPr>
              <a:xfrm>
                <a:off x="6801802" y="2885122"/>
                <a:ext cx="64769" cy="627697"/>
              </a:xfrm>
              <a:custGeom>
                <a:avLst/>
                <a:gdLst>
                  <a:gd name="connsiteX0" fmla="*/ 64770 w 64769"/>
                  <a:gd name="connsiteY0" fmla="*/ 11430 h 627697"/>
                  <a:gd name="connsiteX1" fmla="*/ 53340 w 64769"/>
                  <a:gd name="connsiteY1" fmla="*/ 0 h 627697"/>
                  <a:gd name="connsiteX2" fmla="*/ 11430 w 64769"/>
                  <a:gd name="connsiteY2" fmla="*/ 0 h 627697"/>
                  <a:gd name="connsiteX3" fmla="*/ 0 w 64769"/>
                  <a:gd name="connsiteY3" fmla="*/ 11430 h 627697"/>
                  <a:gd name="connsiteX4" fmla="*/ 0 w 64769"/>
                  <a:gd name="connsiteY4" fmla="*/ 627698 h 627697"/>
                  <a:gd name="connsiteX5" fmla="*/ 64770 w 64769"/>
                  <a:gd name="connsiteY5" fmla="*/ 627698 h 627697"/>
                  <a:gd name="connsiteX6" fmla="*/ 64770 w 64769"/>
                  <a:gd name="connsiteY6" fmla="*/ 11430 h 627697"/>
                  <a:gd name="connsiteX7" fmla="*/ 64770 w 64769"/>
                  <a:gd name="connsiteY7" fmla="*/ 11430 h 6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627697">
                    <a:moveTo>
                      <a:pt x="64770" y="11430"/>
                    </a:moveTo>
                    <a:cubicBezTo>
                      <a:pt x="64770" y="5715"/>
                      <a:pt x="60007" y="0"/>
                      <a:pt x="53340" y="0"/>
                    </a:cubicBezTo>
                    <a:lnTo>
                      <a:pt x="11430" y="0"/>
                    </a:lnTo>
                    <a:cubicBezTo>
                      <a:pt x="5715" y="0"/>
                      <a:pt x="0" y="4763"/>
                      <a:pt x="0" y="11430"/>
                    </a:cubicBezTo>
                    <a:lnTo>
                      <a:pt x="0" y="627698"/>
                    </a:lnTo>
                    <a:lnTo>
                      <a:pt x="64770" y="627698"/>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7" name="Freeform: Shape 36">
                <a:extLst>
                  <a:ext uri="{FF2B5EF4-FFF2-40B4-BE49-F238E27FC236}">
                    <a16:creationId xmlns:a16="http://schemas.microsoft.com/office/drawing/2014/main" id="{0ED2E7D1-D1C4-4775-9D1A-544EED9C1D67}"/>
                  </a:ext>
                </a:extLst>
              </p:cNvPr>
              <p:cNvSpPr/>
              <p:nvPr/>
            </p:nvSpPr>
            <p:spPr>
              <a:xfrm>
                <a:off x="6939915" y="3183255"/>
                <a:ext cx="64769" cy="329565"/>
              </a:xfrm>
              <a:custGeom>
                <a:avLst/>
                <a:gdLst>
                  <a:gd name="connsiteX0" fmla="*/ 64770 w 64769"/>
                  <a:gd name="connsiteY0" fmla="*/ 11430 h 329565"/>
                  <a:gd name="connsiteX1" fmla="*/ 53340 w 64769"/>
                  <a:gd name="connsiteY1" fmla="*/ 0 h 329565"/>
                  <a:gd name="connsiteX2" fmla="*/ 11430 w 64769"/>
                  <a:gd name="connsiteY2" fmla="*/ 0 h 329565"/>
                  <a:gd name="connsiteX3" fmla="*/ 0 w 64769"/>
                  <a:gd name="connsiteY3" fmla="*/ 11430 h 329565"/>
                  <a:gd name="connsiteX4" fmla="*/ 0 w 64769"/>
                  <a:gd name="connsiteY4" fmla="*/ 329565 h 329565"/>
                  <a:gd name="connsiteX5" fmla="*/ 64770 w 64769"/>
                  <a:gd name="connsiteY5" fmla="*/ 329565 h 329565"/>
                  <a:gd name="connsiteX6" fmla="*/ 64770 w 64769"/>
                  <a:gd name="connsiteY6" fmla="*/ 11430 h 329565"/>
                  <a:gd name="connsiteX7" fmla="*/ 64770 w 64769"/>
                  <a:gd name="connsiteY7" fmla="*/ 1143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329565">
                    <a:moveTo>
                      <a:pt x="64770" y="11430"/>
                    </a:moveTo>
                    <a:cubicBezTo>
                      <a:pt x="64770" y="5715"/>
                      <a:pt x="60007" y="0"/>
                      <a:pt x="53340" y="0"/>
                    </a:cubicBezTo>
                    <a:lnTo>
                      <a:pt x="11430" y="0"/>
                    </a:lnTo>
                    <a:cubicBezTo>
                      <a:pt x="5715" y="0"/>
                      <a:pt x="0" y="4763"/>
                      <a:pt x="0" y="11430"/>
                    </a:cubicBezTo>
                    <a:lnTo>
                      <a:pt x="0" y="329565"/>
                    </a:lnTo>
                    <a:lnTo>
                      <a:pt x="64770" y="329565"/>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8" name="Freeform: Shape 37">
                <a:extLst>
                  <a:ext uri="{FF2B5EF4-FFF2-40B4-BE49-F238E27FC236}">
                    <a16:creationId xmlns:a16="http://schemas.microsoft.com/office/drawing/2014/main" id="{8947DB72-D704-4BCF-99D1-35C203EF2348}"/>
                  </a:ext>
                </a:extLst>
              </p:cNvPr>
              <p:cNvSpPr/>
              <p:nvPr/>
            </p:nvSpPr>
            <p:spPr>
              <a:xfrm>
                <a:off x="7078027" y="3183255"/>
                <a:ext cx="64769" cy="329565"/>
              </a:xfrm>
              <a:custGeom>
                <a:avLst/>
                <a:gdLst>
                  <a:gd name="connsiteX0" fmla="*/ 64770 w 64769"/>
                  <a:gd name="connsiteY0" fmla="*/ 11430 h 329565"/>
                  <a:gd name="connsiteX1" fmla="*/ 53340 w 64769"/>
                  <a:gd name="connsiteY1" fmla="*/ 0 h 329565"/>
                  <a:gd name="connsiteX2" fmla="*/ 11430 w 64769"/>
                  <a:gd name="connsiteY2" fmla="*/ 0 h 329565"/>
                  <a:gd name="connsiteX3" fmla="*/ 0 w 64769"/>
                  <a:gd name="connsiteY3" fmla="*/ 11430 h 329565"/>
                  <a:gd name="connsiteX4" fmla="*/ 0 w 64769"/>
                  <a:gd name="connsiteY4" fmla="*/ 329565 h 329565"/>
                  <a:gd name="connsiteX5" fmla="*/ 63817 w 64769"/>
                  <a:gd name="connsiteY5" fmla="*/ 329565 h 329565"/>
                  <a:gd name="connsiteX6" fmla="*/ 63817 w 64769"/>
                  <a:gd name="connsiteY6" fmla="*/ 11430 h 329565"/>
                  <a:gd name="connsiteX7" fmla="*/ 64770 w 64769"/>
                  <a:gd name="connsiteY7" fmla="*/ 1143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329565">
                    <a:moveTo>
                      <a:pt x="64770" y="11430"/>
                    </a:moveTo>
                    <a:cubicBezTo>
                      <a:pt x="64770" y="5715"/>
                      <a:pt x="60007" y="0"/>
                      <a:pt x="53340" y="0"/>
                    </a:cubicBezTo>
                    <a:lnTo>
                      <a:pt x="11430" y="0"/>
                    </a:lnTo>
                    <a:cubicBezTo>
                      <a:pt x="5715" y="0"/>
                      <a:pt x="0" y="4763"/>
                      <a:pt x="0" y="11430"/>
                    </a:cubicBezTo>
                    <a:lnTo>
                      <a:pt x="0" y="329565"/>
                    </a:lnTo>
                    <a:lnTo>
                      <a:pt x="63817" y="329565"/>
                    </a:lnTo>
                    <a:lnTo>
                      <a:pt x="63817"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9" name="Freeform: Shape 38">
                <a:extLst>
                  <a:ext uri="{FF2B5EF4-FFF2-40B4-BE49-F238E27FC236}">
                    <a16:creationId xmlns:a16="http://schemas.microsoft.com/office/drawing/2014/main" id="{DABB5A06-0BD4-4BCF-B897-C005619EFFED}"/>
                  </a:ext>
                </a:extLst>
              </p:cNvPr>
              <p:cNvSpPr/>
              <p:nvPr/>
            </p:nvSpPr>
            <p:spPr>
              <a:xfrm>
                <a:off x="7216140" y="3183255"/>
                <a:ext cx="64769" cy="329565"/>
              </a:xfrm>
              <a:custGeom>
                <a:avLst/>
                <a:gdLst>
                  <a:gd name="connsiteX0" fmla="*/ 64770 w 64769"/>
                  <a:gd name="connsiteY0" fmla="*/ 11430 h 329565"/>
                  <a:gd name="connsiteX1" fmla="*/ 53340 w 64769"/>
                  <a:gd name="connsiteY1" fmla="*/ 0 h 329565"/>
                  <a:gd name="connsiteX2" fmla="*/ 11430 w 64769"/>
                  <a:gd name="connsiteY2" fmla="*/ 0 h 329565"/>
                  <a:gd name="connsiteX3" fmla="*/ 0 w 64769"/>
                  <a:gd name="connsiteY3" fmla="*/ 11430 h 329565"/>
                  <a:gd name="connsiteX4" fmla="*/ 0 w 64769"/>
                  <a:gd name="connsiteY4" fmla="*/ 329565 h 329565"/>
                  <a:gd name="connsiteX5" fmla="*/ 64770 w 64769"/>
                  <a:gd name="connsiteY5" fmla="*/ 329565 h 329565"/>
                  <a:gd name="connsiteX6" fmla="*/ 64770 w 64769"/>
                  <a:gd name="connsiteY6" fmla="*/ 11430 h 329565"/>
                  <a:gd name="connsiteX7" fmla="*/ 64770 w 64769"/>
                  <a:gd name="connsiteY7" fmla="*/ 1143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329565">
                    <a:moveTo>
                      <a:pt x="64770" y="11430"/>
                    </a:moveTo>
                    <a:cubicBezTo>
                      <a:pt x="64770" y="5715"/>
                      <a:pt x="60007" y="0"/>
                      <a:pt x="53340" y="0"/>
                    </a:cubicBezTo>
                    <a:lnTo>
                      <a:pt x="11430" y="0"/>
                    </a:lnTo>
                    <a:cubicBezTo>
                      <a:pt x="5715" y="0"/>
                      <a:pt x="0" y="4763"/>
                      <a:pt x="0" y="11430"/>
                    </a:cubicBezTo>
                    <a:lnTo>
                      <a:pt x="0" y="329565"/>
                    </a:lnTo>
                    <a:lnTo>
                      <a:pt x="64770" y="329565"/>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grpSp>
        <p:grpSp>
          <p:nvGrpSpPr>
            <p:cNvPr id="16" name="Graphic 14">
              <a:extLst>
                <a:ext uri="{FF2B5EF4-FFF2-40B4-BE49-F238E27FC236}">
                  <a16:creationId xmlns:a16="http://schemas.microsoft.com/office/drawing/2014/main" id="{1947E151-364E-400C-AE1E-55FCCBBC6858}"/>
                </a:ext>
              </a:extLst>
            </p:cNvPr>
            <p:cNvGrpSpPr/>
            <p:nvPr/>
          </p:nvGrpSpPr>
          <p:grpSpPr>
            <a:xfrm>
              <a:off x="4867275" y="3639502"/>
              <a:ext cx="2457831" cy="552450"/>
              <a:chOff x="4867275" y="3639502"/>
              <a:chExt cx="2457831" cy="552450"/>
            </a:xfrm>
            <a:solidFill>
              <a:srgbClr val="FFFFFF"/>
            </a:solidFill>
          </p:grpSpPr>
          <p:sp>
            <p:nvSpPr>
              <p:cNvPr id="17" name="Freeform: Shape 16">
                <a:extLst>
                  <a:ext uri="{FF2B5EF4-FFF2-40B4-BE49-F238E27FC236}">
                    <a16:creationId xmlns:a16="http://schemas.microsoft.com/office/drawing/2014/main" id="{2B8553E1-7978-4772-9D8A-B107B6F4ADEA}"/>
                  </a:ext>
                </a:extLst>
              </p:cNvPr>
              <p:cNvSpPr/>
              <p:nvPr/>
            </p:nvSpPr>
            <p:spPr>
              <a:xfrm>
                <a:off x="5392102" y="3639502"/>
                <a:ext cx="432435" cy="552450"/>
              </a:xfrm>
              <a:custGeom>
                <a:avLst/>
                <a:gdLst>
                  <a:gd name="connsiteX0" fmla="*/ 216218 w 432435"/>
                  <a:gd name="connsiteY0" fmla="*/ 0 h 552450"/>
                  <a:gd name="connsiteX1" fmla="*/ 0 w 432435"/>
                  <a:gd name="connsiteY1" fmla="*/ 181927 h 552450"/>
                  <a:gd name="connsiteX2" fmla="*/ 0 w 432435"/>
                  <a:gd name="connsiteY2" fmla="*/ 370523 h 552450"/>
                  <a:gd name="connsiteX3" fmla="*/ 216218 w 432435"/>
                  <a:gd name="connsiteY3" fmla="*/ 552450 h 552450"/>
                  <a:gd name="connsiteX4" fmla="*/ 432435 w 432435"/>
                  <a:gd name="connsiteY4" fmla="*/ 370523 h 552450"/>
                  <a:gd name="connsiteX5" fmla="*/ 432435 w 432435"/>
                  <a:gd name="connsiteY5" fmla="*/ 181927 h 552450"/>
                  <a:gd name="connsiteX6" fmla="*/ 216218 w 432435"/>
                  <a:gd name="connsiteY6" fmla="*/ 0 h 552450"/>
                  <a:gd name="connsiteX7" fmla="*/ 348615 w 432435"/>
                  <a:gd name="connsiteY7" fmla="*/ 182880 h 552450"/>
                  <a:gd name="connsiteX8" fmla="*/ 348615 w 432435"/>
                  <a:gd name="connsiteY8" fmla="*/ 367665 h 552450"/>
                  <a:gd name="connsiteX9" fmla="*/ 216218 w 432435"/>
                  <a:gd name="connsiteY9" fmla="*/ 476250 h 552450"/>
                  <a:gd name="connsiteX10" fmla="*/ 83820 w 432435"/>
                  <a:gd name="connsiteY10" fmla="*/ 367665 h 552450"/>
                  <a:gd name="connsiteX11" fmla="*/ 83820 w 432435"/>
                  <a:gd name="connsiteY11" fmla="*/ 182880 h 552450"/>
                  <a:gd name="connsiteX12" fmla="*/ 216218 w 432435"/>
                  <a:gd name="connsiteY12" fmla="*/ 74295 h 552450"/>
                  <a:gd name="connsiteX13" fmla="*/ 348615 w 432435"/>
                  <a:gd name="connsiteY13" fmla="*/ 18288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2435" h="552450">
                    <a:moveTo>
                      <a:pt x="216218" y="0"/>
                    </a:moveTo>
                    <a:cubicBezTo>
                      <a:pt x="79058" y="0"/>
                      <a:pt x="0" y="66675"/>
                      <a:pt x="0" y="181927"/>
                    </a:cubicBezTo>
                    <a:lnTo>
                      <a:pt x="0" y="370523"/>
                    </a:lnTo>
                    <a:cubicBezTo>
                      <a:pt x="0" y="485775"/>
                      <a:pt x="79058" y="552450"/>
                      <a:pt x="216218" y="552450"/>
                    </a:cubicBezTo>
                    <a:cubicBezTo>
                      <a:pt x="353378" y="552450"/>
                      <a:pt x="432435" y="485775"/>
                      <a:pt x="432435" y="370523"/>
                    </a:cubicBezTo>
                    <a:lnTo>
                      <a:pt x="432435" y="181927"/>
                    </a:lnTo>
                    <a:cubicBezTo>
                      <a:pt x="432435" y="65723"/>
                      <a:pt x="353378" y="0"/>
                      <a:pt x="216218" y="0"/>
                    </a:cubicBezTo>
                    <a:moveTo>
                      <a:pt x="348615" y="182880"/>
                    </a:moveTo>
                    <a:lnTo>
                      <a:pt x="348615" y="367665"/>
                    </a:lnTo>
                    <a:cubicBezTo>
                      <a:pt x="348615" y="440055"/>
                      <a:pt x="303848" y="476250"/>
                      <a:pt x="216218" y="476250"/>
                    </a:cubicBezTo>
                    <a:cubicBezTo>
                      <a:pt x="128588" y="476250"/>
                      <a:pt x="83820" y="440055"/>
                      <a:pt x="83820" y="367665"/>
                    </a:cubicBezTo>
                    <a:lnTo>
                      <a:pt x="83820" y="182880"/>
                    </a:lnTo>
                    <a:cubicBezTo>
                      <a:pt x="83820" y="110490"/>
                      <a:pt x="128588" y="74295"/>
                      <a:pt x="216218" y="74295"/>
                    </a:cubicBezTo>
                    <a:cubicBezTo>
                      <a:pt x="303848" y="75248"/>
                      <a:pt x="348615" y="111443"/>
                      <a:pt x="348615" y="182880"/>
                    </a:cubicBezTo>
                  </a:path>
                </a:pathLst>
              </a:custGeom>
              <a:solidFill>
                <a:srgbClr val="FFFFFF"/>
              </a:solidFill>
              <a:ln w="9525" cap="flat">
                <a:noFill/>
                <a:prstDash val="solid"/>
                <a:miter/>
              </a:ln>
            </p:spPr>
            <p:txBody>
              <a:bodyPr rtlCol="0" anchor="ctr"/>
              <a:lstStyle/>
              <a:p>
                <a:endParaRPr lang="da-DK"/>
              </a:p>
            </p:txBody>
          </p:sp>
          <p:sp>
            <p:nvSpPr>
              <p:cNvPr id="18" name="Freeform: Shape 17">
                <a:extLst>
                  <a:ext uri="{FF2B5EF4-FFF2-40B4-BE49-F238E27FC236}">
                    <a16:creationId xmlns:a16="http://schemas.microsoft.com/office/drawing/2014/main" id="{09FFA429-E0D1-4000-9E38-0D9112BBA3DA}"/>
                  </a:ext>
                </a:extLst>
              </p:cNvPr>
              <p:cNvSpPr/>
              <p:nvPr/>
            </p:nvSpPr>
            <p:spPr>
              <a:xfrm>
                <a:off x="6343650" y="3639502"/>
                <a:ext cx="432434" cy="552450"/>
              </a:xfrm>
              <a:custGeom>
                <a:avLst/>
                <a:gdLst>
                  <a:gd name="connsiteX0" fmla="*/ 216217 w 432434"/>
                  <a:gd name="connsiteY0" fmla="*/ 0 h 552450"/>
                  <a:gd name="connsiteX1" fmla="*/ 0 w 432434"/>
                  <a:gd name="connsiteY1" fmla="*/ 181927 h 552450"/>
                  <a:gd name="connsiteX2" fmla="*/ 0 w 432434"/>
                  <a:gd name="connsiteY2" fmla="*/ 370523 h 552450"/>
                  <a:gd name="connsiteX3" fmla="*/ 216217 w 432434"/>
                  <a:gd name="connsiteY3" fmla="*/ 552450 h 552450"/>
                  <a:gd name="connsiteX4" fmla="*/ 432435 w 432434"/>
                  <a:gd name="connsiteY4" fmla="*/ 370523 h 552450"/>
                  <a:gd name="connsiteX5" fmla="*/ 432435 w 432434"/>
                  <a:gd name="connsiteY5" fmla="*/ 181927 h 552450"/>
                  <a:gd name="connsiteX6" fmla="*/ 216217 w 432434"/>
                  <a:gd name="connsiteY6" fmla="*/ 0 h 552450"/>
                  <a:gd name="connsiteX7" fmla="*/ 348615 w 432434"/>
                  <a:gd name="connsiteY7" fmla="*/ 182880 h 552450"/>
                  <a:gd name="connsiteX8" fmla="*/ 348615 w 432434"/>
                  <a:gd name="connsiteY8" fmla="*/ 367665 h 552450"/>
                  <a:gd name="connsiteX9" fmla="*/ 216217 w 432434"/>
                  <a:gd name="connsiteY9" fmla="*/ 476250 h 552450"/>
                  <a:gd name="connsiteX10" fmla="*/ 83820 w 432434"/>
                  <a:gd name="connsiteY10" fmla="*/ 367665 h 552450"/>
                  <a:gd name="connsiteX11" fmla="*/ 83820 w 432434"/>
                  <a:gd name="connsiteY11" fmla="*/ 182880 h 552450"/>
                  <a:gd name="connsiteX12" fmla="*/ 216217 w 432434"/>
                  <a:gd name="connsiteY12" fmla="*/ 74295 h 552450"/>
                  <a:gd name="connsiteX13" fmla="*/ 348615 w 432434"/>
                  <a:gd name="connsiteY13" fmla="*/ 18288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2434" h="552450">
                    <a:moveTo>
                      <a:pt x="216217" y="0"/>
                    </a:moveTo>
                    <a:cubicBezTo>
                      <a:pt x="79058" y="0"/>
                      <a:pt x="0" y="66675"/>
                      <a:pt x="0" y="181927"/>
                    </a:cubicBezTo>
                    <a:lnTo>
                      <a:pt x="0" y="370523"/>
                    </a:lnTo>
                    <a:cubicBezTo>
                      <a:pt x="0" y="485775"/>
                      <a:pt x="79058" y="552450"/>
                      <a:pt x="216217" y="552450"/>
                    </a:cubicBezTo>
                    <a:cubicBezTo>
                      <a:pt x="353378" y="552450"/>
                      <a:pt x="432435" y="485775"/>
                      <a:pt x="432435" y="370523"/>
                    </a:cubicBezTo>
                    <a:lnTo>
                      <a:pt x="432435" y="181927"/>
                    </a:lnTo>
                    <a:cubicBezTo>
                      <a:pt x="432435" y="65723"/>
                      <a:pt x="353378" y="0"/>
                      <a:pt x="216217" y="0"/>
                    </a:cubicBezTo>
                    <a:moveTo>
                      <a:pt x="348615" y="182880"/>
                    </a:moveTo>
                    <a:lnTo>
                      <a:pt x="348615" y="367665"/>
                    </a:lnTo>
                    <a:cubicBezTo>
                      <a:pt x="348615" y="440055"/>
                      <a:pt x="303847" y="476250"/>
                      <a:pt x="216217" y="476250"/>
                    </a:cubicBezTo>
                    <a:cubicBezTo>
                      <a:pt x="128588" y="476250"/>
                      <a:pt x="83820" y="440055"/>
                      <a:pt x="83820" y="367665"/>
                    </a:cubicBezTo>
                    <a:lnTo>
                      <a:pt x="83820" y="182880"/>
                    </a:lnTo>
                    <a:cubicBezTo>
                      <a:pt x="83820" y="110490"/>
                      <a:pt x="128588" y="74295"/>
                      <a:pt x="216217" y="74295"/>
                    </a:cubicBezTo>
                    <a:cubicBezTo>
                      <a:pt x="303847" y="75248"/>
                      <a:pt x="348615" y="111443"/>
                      <a:pt x="348615" y="182880"/>
                    </a:cubicBezTo>
                  </a:path>
                </a:pathLst>
              </a:custGeom>
              <a:solidFill>
                <a:srgbClr val="FFFFFF"/>
              </a:solidFill>
              <a:ln w="9525" cap="flat">
                <a:noFill/>
                <a:prstDash val="solid"/>
                <a:miter/>
              </a:ln>
            </p:spPr>
            <p:txBody>
              <a:bodyPr rtlCol="0" anchor="ctr"/>
              <a:lstStyle/>
              <a:p>
                <a:endParaRPr lang="da-DK"/>
              </a:p>
            </p:txBody>
          </p:sp>
          <p:sp>
            <p:nvSpPr>
              <p:cNvPr id="19" name="Freeform: Shape 18">
                <a:extLst>
                  <a:ext uri="{FF2B5EF4-FFF2-40B4-BE49-F238E27FC236}">
                    <a16:creationId xmlns:a16="http://schemas.microsoft.com/office/drawing/2014/main" id="{95987597-8532-434E-B68E-17FADE1A3936}"/>
                  </a:ext>
                </a:extLst>
              </p:cNvPr>
              <p:cNvSpPr/>
              <p:nvPr/>
            </p:nvSpPr>
            <p:spPr>
              <a:xfrm>
                <a:off x="5926454" y="3649027"/>
                <a:ext cx="358140" cy="533400"/>
              </a:xfrm>
              <a:custGeom>
                <a:avLst/>
                <a:gdLst>
                  <a:gd name="connsiteX0" fmla="*/ 345758 w 358140"/>
                  <a:gd name="connsiteY0" fmla="*/ 0 h 533400"/>
                  <a:gd name="connsiteX1" fmla="*/ 11430 w 358140"/>
                  <a:gd name="connsiteY1" fmla="*/ 0 h 533400"/>
                  <a:gd name="connsiteX2" fmla="*/ 0 w 358140"/>
                  <a:gd name="connsiteY2" fmla="*/ 11430 h 533400"/>
                  <a:gd name="connsiteX3" fmla="*/ 0 w 358140"/>
                  <a:gd name="connsiteY3" fmla="*/ 521970 h 533400"/>
                  <a:gd name="connsiteX4" fmla="*/ 11430 w 358140"/>
                  <a:gd name="connsiteY4" fmla="*/ 533400 h 533400"/>
                  <a:gd name="connsiteX5" fmla="*/ 73343 w 358140"/>
                  <a:gd name="connsiteY5" fmla="*/ 533400 h 533400"/>
                  <a:gd name="connsiteX6" fmla="*/ 84773 w 358140"/>
                  <a:gd name="connsiteY6" fmla="*/ 521970 h 533400"/>
                  <a:gd name="connsiteX7" fmla="*/ 84773 w 358140"/>
                  <a:gd name="connsiteY7" fmla="*/ 322898 h 533400"/>
                  <a:gd name="connsiteX8" fmla="*/ 327660 w 358140"/>
                  <a:gd name="connsiteY8" fmla="*/ 322898 h 533400"/>
                  <a:gd name="connsiteX9" fmla="*/ 339090 w 358140"/>
                  <a:gd name="connsiteY9" fmla="*/ 311468 h 533400"/>
                  <a:gd name="connsiteX10" fmla="*/ 339090 w 358140"/>
                  <a:gd name="connsiteY10" fmla="*/ 311468 h 533400"/>
                  <a:gd name="connsiteX11" fmla="*/ 339090 w 358140"/>
                  <a:gd name="connsiteY11" fmla="*/ 257175 h 533400"/>
                  <a:gd name="connsiteX12" fmla="*/ 339090 w 358140"/>
                  <a:gd name="connsiteY12" fmla="*/ 257175 h 533400"/>
                  <a:gd name="connsiteX13" fmla="*/ 327660 w 358140"/>
                  <a:gd name="connsiteY13" fmla="*/ 245745 h 533400"/>
                  <a:gd name="connsiteX14" fmla="*/ 84773 w 358140"/>
                  <a:gd name="connsiteY14" fmla="*/ 245745 h 533400"/>
                  <a:gd name="connsiteX15" fmla="*/ 84773 w 358140"/>
                  <a:gd name="connsiteY15" fmla="*/ 76200 h 533400"/>
                  <a:gd name="connsiteX16" fmla="*/ 346710 w 358140"/>
                  <a:gd name="connsiteY16" fmla="*/ 76200 h 533400"/>
                  <a:gd name="connsiteX17" fmla="*/ 358140 w 358140"/>
                  <a:gd name="connsiteY17" fmla="*/ 64770 h 533400"/>
                  <a:gd name="connsiteX18" fmla="*/ 358140 w 358140"/>
                  <a:gd name="connsiteY18" fmla="*/ 10477 h 533400"/>
                  <a:gd name="connsiteX19" fmla="*/ 345758 w 358140"/>
                  <a:gd name="connsiteY19"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8140" h="533400">
                    <a:moveTo>
                      <a:pt x="345758" y="0"/>
                    </a:moveTo>
                    <a:lnTo>
                      <a:pt x="11430" y="0"/>
                    </a:lnTo>
                    <a:cubicBezTo>
                      <a:pt x="5715" y="0"/>
                      <a:pt x="0" y="4763"/>
                      <a:pt x="0" y="11430"/>
                    </a:cubicBezTo>
                    <a:lnTo>
                      <a:pt x="0" y="521970"/>
                    </a:lnTo>
                    <a:cubicBezTo>
                      <a:pt x="0" y="527685"/>
                      <a:pt x="4763" y="533400"/>
                      <a:pt x="11430" y="533400"/>
                    </a:cubicBezTo>
                    <a:lnTo>
                      <a:pt x="73343" y="533400"/>
                    </a:lnTo>
                    <a:cubicBezTo>
                      <a:pt x="79058" y="533400"/>
                      <a:pt x="84773" y="528638"/>
                      <a:pt x="84773" y="521970"/>
                    </a:cubicBezTo>
                    <a:lnTo>
                      <a:pt x="84773" y="322898"/>
                    </a:lnTo>
                    <a:lnTo>
                      <a:pt x="327660" y="322898"/>
                    </a:lnTo>
                    <a:cubicBezTo>
                      <a:pt x="333375" y="322898"/>
                      <a:pt x="339090" y="318135"/>
                      <a:pt x="339090" y="311468"/>
                    </a:cubicBezTo>
                    <a:lnTo>
                      <a:pt x="339090" y="311468"/>
                    </a:lnTo>
                    <a:lnTo>
                      <a:pt x="339090" y="257175"/>
                    </a:lnTo>
                    <a:lnTo>
                      <a:pt x="339090" y="257175"/>
                    </a:lnTo>
                    <a:cubicBezTo>
                      <a:pt x="339090" y="251460"/>
                      <a:pt x="334328" y="245745"/>
                      <a:pt x="327660" y="245745"/>
                    </a:cubicBezTo>
                    <a:lnTo>
                      <a:pt x="84773" y="245745"/>
                    </a:lnTo>
                    <a:lnTo>
                      <a:pt x="84773" y="76200"/>
                    </a:lnTo>
                    <a:lnTo>
                      <a:pt x="346710" y="76200"/>
                    </a:lnTo>
                    <a:cubicBezTo>
                      <a:pt x="352425" y="76200"/>
                      <a:pt x="358140" y="71438"/>
                      <a:pt x="358140" y="64770"/>
                    </a:cubicBezTo>
                    <a:lnTo>
                      <a:pt x="358140" y="10477"/>
                    </a:lnTo>
                    <a:cubicBezTo>
                      <a:pt x="356235" y="4763"/>
                      <a:pt x="351473" y="0"/>
                      <a:pt x="345758" y="0"/>
                    </a:cubicBezTo>
                  </a:path>
                </a:pathLst>
              </a:custGeom>
              <a:solidFill>
                <a:srgbClr val="FFFFFF"/>
              </a:solidFill>
              <a:ln w="9525" cap="flat">
                <a:noFill/>
                <a:prstDash val="solid"/>
                <a:miter/>
              </a:ln>
            </p:spPr>
            <p:txBody>
              <a:bodyPr rtlCol="0" anchor="ctr"/>
              <a:lstStyle/>
              <a:p>
                <a:endParaRPr lang="da-DK"/>
              </a:p>
            </p:txBody>
          </p:sp>
          <p:sp>
            <p:nvSpPr>
              <p:cNvPr id="20" name="Freeform: Shape 19">
                <a:extLst>
                  <a:ext uri="{FF2B5EF4-FFF2-40B4-BE49-F238E27FC236}">
                    <a16:creationId xmlns:a16="http://schemas.microsoft.com/office/drawing/2014/main" id="{AF602A7C-AC99-41EF-B693-73BBFF2B08D4}"/>
                  </a:ext>
                </a:extLst>
              </p:cNvPr>
              <p:cNvSpPr/>
              <p:nvPr/>
            </p:nvSpPr>
            <p:spPr>
              <a:xfrm>
                <a:off x="6869429" y="3649027"/>
                <a:ext cx="455676" cy="533400"/>
              </a:xfrm>
              <a:custGeom>
                <a:avLst/>
                <a:gdLst>
                  <a:gd name="connsiteX0" fmla="*/ 450533 w 455676"/>
                  <a:gd name="connsiteY0" fmla="*/ 530543 h 533400"/>
                  <a:gd name="connsiteX1" fmla="*/ 444817 w 455676"/>
                  <a:gd name="connsiteY1" fmla="*/ 532448 h 533400"/>
                  <a:gd name="connsiteX2" fmla="*/ 373380 w 455676"/>
                  <a:gd name="connsiteY2" fmla="*/ 532448 h 533400"/>
                  <a:gd name="connsiteX3" fmla="*/ 364808 w 455676"/>
                  <a:gd name="connsiteY3" fmla="*/ 527685 h 533400"/>
                  <a:gd name="connsiteX4" fmla="*/ 222885 w 455676"/>
                  <a:gd name="connsiteY4" fmla="*/ 347663 h 533400"/>
                  <a:gd name="connsiteX5" fmla="*/ 84773 w 455676"/>
                  <a:gd name="connsiteY5" fmla="*/ 347663 h 533400"/>
                  <a:gd name="connsiteX6" fmla="*/ 84773 w 455676"/>
                  <a:gd name="connsiteY6" fmla="*/ 521970 h 533400"/>
                  <a:gd name="connsiteX7" fmla="*/ 73342 w 455676"/>
                  <a:gd name="connsiteY7" fmla="*/ 533400 h 533400"/>
                  <a:gd name="connsiteX8" fmla="*/ 11430 w 455676"/>
                  <a:gd name="connsiteY8" fmla="*/ 533400 h 533400"/>
                  <a:gd name="connsiteX9" fmla="*/ 0 w 455676"/>
                  <a:gd name="connsiteY9" fmla="*/ 521970 h 533400"/>
                  <a:gd name="connsiteX10" fmla="*/ 0 w 455676"/>
                  <a:gd name="connsiteY10" fmla="*/ 11430 h 533400"/>
                  <a:gd name="connsiteX11" fmla="*/ 11430 w 455676"/>
                  <a:gd name="connsiteY11" fmla="*/ 0 h 533400"/>
                  <a:gd name="connsiteX12" fmla="*/ 227648 w 455676"/>
                  <a:gd name="connsiteY12" fmla="*/ 0 h 533400"/>
                  <a:gd name="connsiteX13" fmla="*/ 401955 w 455676"/>
                  <a:gd name="connsiteY13" fmla="*/ 148590 h 533400"/>
                  <a:gd name="connsiteX14" fmla="*/ 401955 w 455676"/>
                  <a:gd name="connsiteY14" fmla="*/ 163830 h 533400"/>
                  <a:gd name="connsiteX15" fmla="*/ 311467 w 455676"/>
                  <a:gd name="connsiteY15" fmla="*/ 334328 h 533400"/>
                  <a:gd name="connsiteX16" fmla="*/ 453390 w 455676"/>
                  <a:gd name="connsiteY16" fmla="*/ 514350 h 533400"/>
                  <a:gd name="connsiteX17" fmla="*/ 450533 w 455676"/>
                  <a:gd name="connsiteY17" fmla="*/ 530543 h 533400"/>
                  <a:gd name="connsiteX18" fmla="*/ 319088 w 455676"/>
                  <a:gd name="connsiteY18" fmla="*/ 149543 h 533400"/>
                  <a:gd name="connsiteX19" fmla="*/ 226695 w 455676"/>
                  <a:gd name="connsiteY19" fmla="*/ 76200 h 533400"/>
                  <a:gd name="connsiteX20" fmla="*/ 85725 w 455676"/>
                  <a:gd name="connsiteY20" fmla="*/ 76200 h 533400"/>
                  <a:gd name="connsiteX21" fmla="*/ 85725 w 455676"/>
                  <a:gd name="connsiteY21" fmla="*/ 270510 h 533400"/>
                  <a:gd name="connsiteX22" fmla="*/ 226695 w 455676"/>
                  <a:gd name="connsiteY22" fmla="*/ 270510 h 533400"/>
                  <a:gd name="connsiteX23" fmla="*/ 319088 w 455676"/>
                  <a:gd name="connsiteY23" fmla="*/ 197168 h 533400"/>
                  <a:gd name="connsiteX24" fmla="*/ 319088 w 455676"/>
                  <a:gd name="connsiteY24" fmla="*/ 149543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676" h="533400">
                    <a:moveTo>
                      <a:pt x="450533" y="530543"/>
                    </a:moveTo>
                    <a:cubicBezTo>
                      <a:pt x="448627" y="531495"/>
                      <a:pt x="446723" y="532448"/>
                      <a:pt x="444817" y="532448"/>
                    </a:cubicBezTo>
                    <a:lnTo>
                      <a:pt x="373380" y="532448"/>
                    </a:lnTo>
                    <a:cubicBezTo>
                      <a:pt x="369570" y="532448"/>
                      <a:pt x="366713" y="530543"/>
                      <a:pt x="364808" y="527685"/>
                    </a:cubicBezTo>
                    <a:lnTo>
                      <a:pt x="222885" y="347663"/>
                    </a:lnTo>
                    <a:lnTo>
                      <a:pt x="84773" y="347663"/>
                    </a:lnTo>
                    <a:lnTo>
                      <a:pt x="84773" y="521970"/>
                    </a:lnTo>
                    <a:cubicBezTo>
                      <a:pt x="84773" y="527685"/>
                      <a:pt x="80010" y="533400"/>
                      <a:pt x="73342" y="533400"/>
                    </a:cubicBezTo>
                    <a:lnTo>
                      <a:pt x="11430" y="533400"/>
                    </a:lnTo>
                    <a:cubicBezTo>
                      <a:pt x="5715" y="533400"/>
                      <a:pt x="0" y="528638"/>
                      <a:pt x="0" y="521970"/>
                    </a:cubicBezTo>
                    <a:lnTo>
                      <a:pt x="0" y="11430"/>
                    </a:lnTo>
                    <a:cubicBezTo>
                      <a:pt x="0" y="5715"/>
                      <a:pt x="4763" y="0"/>
                      <a:pt x="11430" y="0"/>
                    </a:cubicBezTo>
                    <a:lnTo>
                      <a:pt x="227648" y="0"/>
                    </a:lnTo>
                    <a:cubicBezTo>
                      <a:pt x="346710" y="0"/>
                      <a:pt x="401955" y="47625"/>
                      <a:pt x="401955" y="148590"/>
                    </a:cubicBezTo>
                    <a:lnTo>
                      <a:pt x="401955" y="163830"/>
                    </a:lnTo>
                    <a:cubicBezTo>
                      <a:pt x="401955" y="239077"/>
                      <a:pt x="373380" y="315278"/>
                      <a:pt x="311467" y="334328"/>
                    </a:cubicBezTo>
                    <a:lnTo>
                      <a:pt x="453390" y="514350"/>
                    </a:lnTo>
                    <a:cubicBezTo>
                      <a:pt x="457200" y="520065"/>
                      <a:pt x="456248" y="527685"/>
                      <a:pt x="450533" y="530543"/>
                    </a:cubicBezTo>
                    <a:moveTo>
                      <a:pt x="319088" y="149543"/>
                    </a:moveTo>
                    <a:cubicBezTo>
                      <a:pt x="319088" y="94298"/>
                      <a:pt x="296228" y="76200"/>
                      <a:pt x="226695" y="76200"/>
                    </a:cubicBezTo>
                    <a:lnTo>
                      <a:pt x="85725" y="76200"/>
                    </a:lnTo>
                    <a:lnTo>
                      <a:pt x="85725" y="270510"/>
                    </a:lnTo>
                    <a:lnTo>
                      <a:pt x="226695" y="270510"/>
                    </a:lnTo>
                    <a:cubicBezTo>
                      <a:pt x="296228" y="270510"/>
                      <a:pt x="319088" y="252413"/>
                      <a:pt x="319088" y="197168"/>
                    </a:cubicBezTo>
                    <a:lnTo>
                      <a:pt x="319088" y="149543"/>
                    </a:lnTo>
                    <a:close/>
                  </a:path>
                </a:pathLst>
              </a:custGeom>
              <a:solidFill>
                <a:srgbClr val="FFFFFF"/>
              </a:solidFill>
              <a:ln w="9525" cap="flat">
                <a:noFill/>
                <a:prstDash val="solid"/>
                <a:miter/>
              </a:ln>
            </p:spPr>
            <p:txBody>
              <a:bodyPr rtlCol="0" anchor="ctr"/>
              <a:lstStyle/>
              <a:p>
                <a:endParaRPr lang="da-DK"/>
              </a:p>
            </p:txBody>
          </p:sp>
          <p:sp>
            <p:nvSpPr>
              <p:cNvPr id="21" name="Freeform: Shape 20">
                <a:extLst>
                  <a:ext uri="{FF2B5EF4-FFF2-40B4-BE49-F238E27FC236}">
                    <a16:creationId xmlns:a16="http://schemas.microsoft.com/office/drawing/2014/main" id="{A134D9FA-B3BA-4B90-A928-01C7E9B1A251}"/>
                  </a:ext>
                </a:extLst>
              </p:cNvPr>
              <p:cNvSpPr/>
              <p:nvPr/>
            </p:nvSpPr>
            <p:spPr>
              <a:xfrm>
                <a:off x="4867275" y="3649027"/>
                <a:ext cx="425767" cy="533400"/>
              </a:xfrm>
              <a:custGeom>
                <a:avLst/>
                <a:gdLst>
                  <a:gd name="connsiteX0" fmla="*/ 414338 w 425767"/>
                  <a:gd name="connsiteY0" fmla="*/ 0 h 533400"/>
                  <a:gd name="connsiteX1" fmla="*/ 352425 w 425767"/>
                  <a:gd name="connsiteY1" fmla="*/ 0 h 533400"/>
                  <a:gd name="connsiteX2" fmla="*/ 340995 w 425767"/>
                  <a:gd name="connsiteY2" fmla="*/ 11430 h 533400"/>
                  <a:gd name="connsiteX3" fmla="*/ 340995 w 425767"/>
                  <a:gd name="connsiteY3" fmla="*/ 221933 h 533400"/>
                  <a:gd name="connsiteX4" fmla="*/ 84773 w 425767"/>
                  <a:gd name="connsiteY4" fmla="*/ 221933 h 533400"/>
                  <a:gd name="connsiteX5" fmla="*/ 84773 w 425767"/>
                  <a:gd name="connsiteY5" fmla="*/ 11430 h 533400"/>
                  <a:gd name="connsiteX6" fmla="*/ 73343 w 425767"/>
                  <a:gd name="connsiteY6" fmla="*/ 0 h 533400"/>
                  <a:gd name="connsiteX7" fmla="*/ 11430 w 425767"/>
                  <a:gd name="connsiteY7" fmla="*/ 0 h 533400"/>
                  <a:gd name="connsiteX8" fmla="*/ 0 w 425767"/>
                  <a:gd name="connsiteY8" fmla="*/ 11430 h 533400"/>
                  <a:gd name="connsiteX9" fmla="*/ 0 w 425767"/>
                  <a:gd name="connsiteY9" fmla="*/ 521970 h 533400"/>
                  <a:gd name="connsiteX10" fmla="*/ 11430 w 425767"/>
                  <a:gd name="connsiteY10" fmla="*/ 533400 h 533400"/>
                  <a:gd name="connsiteX11" fmla="*/ 73343 w 425767"/>
                  <a:gd name="connsiteY11" fmla="*/ 533400 h 533400"/>
                  <a:gd name="connsiteX12" fmla="*/ 84773 w 425767"/>
                  <a:gd name="connsiteY12" fmla="*/ 521970 h 533400"/>
                  <a:gd name="connsiteX13" fmla="*/ 84773 w 425767"/>
                  <a:gd name="connsiteY13" fmla="*/ 299085 h 533400"/>
                  <a:gd name="connsiteX14" fmla="*/ 340995 w 425767"/>
                  <a:gd name="connsiteY14" fmla="*/ 299085 h 533400"/>
                  <a:gd name="connsiteX15" fmla="*/ 340995 w 425767"/>
                  <a:gd name="connsiteY15" fmla="*/ 521970 h 533400"/>
                  <a:gd name="connsiteX16" fmla="*/ 352425 w 425767"/>
                  <a:gd name="connsiteY16" fmla="*/ 533400 h 533400"/>
                  <a:gd name="connsiteX17" fmla="*/ 414338 w 425767"/>
                  <a:gd name="connsiteY17" fmla="*/ 533400 h 533400"/>
                  <a:gd name="connsiteX18" fmla="*/ 425768 w 425767"/>
                  <a:gd name="connsiteY18" fmla="*/ 521970 h 533400"/>
                  <a:gd name="connsiteX19" fmla="*/ 425768 w 425767"/>
                  <a:gd name="connsiteY19" fmla="*/ 11430 h 533400"/>
                  <a:gd name="connsiteX20" fmla="*/ 414338 w 425767"/>
                  <a:gd name="connsiteY20"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5767" h="533400">
                    <a:moveTo>
                      <a:pt x="414338" y="0"/>
                    </a:moveTo>
                    <a:lnTo>
                      <a:pt x="352425" y="0"/>
                    </a:lnTo>
                    <a:cubicBezTo>
                      <a:pt x="346710" y="0"/>
                      <a:pt x="340995" y="4763"/>
                      <a:pt x="340995" y="11430"/>
                    </a:cubicBezTo>
                    <a:lnTo>
                      <a:pt x="340995" y="221933"/>
                    </a:lnTo>
                    <a:lnTo>
                      <a:pt x="84773" y="221933"/>
                    </a:lnTo>
                    <a:lnTo>
                      <a:pt x="84773" y="11430"/>
                    </a:lnTo>
                    <a:cubicBezTo>
                      <a:pt x="84773" y="5715"/>
                      <a:pt x="80010" y="0"/>
                      <a:pt x="73343" y="0"/>
                    </a:cubicBezTo>
                    <a:lnTo>
                      <a:pt x="11430" y="0"/>
                    </a:lnTo>
                    <a:cubicBezTo>
                      <a:pt x="5715" y="0"/>
                      <a:pt x="0" y="4763"/>
                      <a:pt x="0" y="11430"/>
                    </a:cubicBezTo>
                    <a:lnTo>
                      <a:pt x="0" y="521970"/>
                    </a:lnTo>
                    <a:cubicBezTo>
                      <a:pt x="0" y="527685"/>
                      <a:pt x="4763" y="533400"/>
                      <a:pt x="11430" y="533400"/>
                    </a:cubicBezTo>
                    <a:lnTo>
                      <a:pt x="73343" y="533400"/>
                    </a:lnTo>
                    <a:cubicBezTo>
                      <a:pt x="79058" y="533400"/>
                      <a:pt x="84773" y="528638"/>
                      <a:pt x="84773" y="521970"/>
                    </a:cubicBezTo>
                    <a:lnTo>
                      <a:pt x="84773" y="299085"/>
                    </a:lnTo>
                    <a:lnTo>
                      <a:pt x="340995" y="299085"/>
                    </a:lnTo>
                    <a:lnTo>
                      <a:pt x="340995" y="521970"/>
                    </a:lnTo>
                    <a:cubicBezTo>
                      <a:pt x="340995" y="527685"/>
                      <a:pt x="345758" y="533400"/>
                      <a:pt x="352425" y="533400"/>
                    </a:cubicBezTo>
                    <a:lnTo>
                      <a:pt x="414338" y="533400"/>
                    </a:lnTo>
                    <a:cubicBezTo>
                      <a:pt x="420053" y="533400"/>
                      <a:pt x="425768" y="528638"/>
                      <a:pt x="425768" y="521970"/>
                    </a:cubicBezTo>
                    <a:lnTo>
                      <a:pt x="425768" y="11430"/>
                    </a:lnTo>
                    <a:cubicBezTo>
                      <a:pt x="425768" y="4763"/>
                      <a:pt x="421005" y="0"/>
                      <a:pt x="414338" y="0"/>
                    </a:cubicBezTo>
                  </a:path>
                </a:pathLst>
              </a:custGeom>
              <a:solidFill>
                <a:srgbClr val="FFFFFF"/>
              </a:solidFill>
              <a:ln w="9525" cap="flat">
                <a:noFill/>
                <a:prstDash val="solid"/>
                <a:miter/>
              </a:ln>
            </p:spPr>
            <p:txBody>
              <a:bodyPr rtlCol="0" anchor="ctr"/>
              <a:lstStyle/>
              <a:p>
                <a:endParaRPr lang="da-DK"/>
              </a:p>
            </p:txBody>
          </p:sp>
        </p:grpSp>
      </p:grpSp>
      <p:sp>
        <p:nvSpPr>
          <p:cNvPr id="3" name="Pladsholder til dato 2">
            <a:extLst>
              <a:ext uri="{FF2B5EF4-FFF2-40B4-BE49-F238E27FC236}">
                <a16:creationId xmlns:a16="http://schemas.microsoft.com/office/drawing/2014/main" id="{7AF893AE-CE73-5DD3-A2B4-6DDC5F9B8BE3}"/>
              </a:ext>
            </a:extLst>
          </p:cNvPr>
          <p:cNvSpPr>
            <a:spLocks noGrp="1"/>
          </p:cNvSpPr>
          <p:nvPr>
            <p:ph type="dt" sz="half" idx="17"/>
          </p:nvPr>
        </p:nvSpPr>
        <p:spPr/>
        <p:txBody>
          <a:bodyPr/>
          <a:lstStyle/>
          <a:p>
            <a:fld id="{11DE2A62-33E1-421D-BFC6-460A68BF2C16}" type="datetime6">
              <a:rPr lang="da-DK" smtClean="0"/>
              <a:t>6.11.2024</a:t>
            </a:fld>
            <a:endParaRPr lang="en-GB"/>
          </a:p>
        </p:txBody>
      </p:sp>
      <p:sp>
        <p:nvSpPr>
          <p:cNvPr id="5" name="Pladsholder til sidefod 4">
            <a:extLst>
              <a:ext uri="{FF2B5EF4-FFF2-40B4-BE49-F238E27FC236}">
                <a16:creationId xmlns:a16="http://schemas.microsoft.com/office/drawing/2014/main" id="{AA8E36F9-F044-388A-8841-CFA5FD68147A}"/>
              </a:ext>
            </a:extLst>
          </p:cNvPr>
          <p:cNvSpPr>
            <a:spLocks noGrp="1"/>
          </p:cNvSpPr>
          <p:nvPr>
            <p:ph type="ftr" sz="quarter" idx="18"/>
          </p:nvPr>
        </p:nvSpPr>
        <p:spPr/>
        <p:txBody>
          <a:bodyPr/>
          <a:lstStyle/>
          <a:p>
            <a:endParaRPr lang="en-GB"/>
          </a:p>
        </p:txBody>
      </p:sp>
      <p:sp>
        <p:nvSpPr>
          <p:cNvPr id="6" name="Pladsholder til slidenummer 5">
            <a:extLst>
              <a:ext uri="{FF2B5EF4-FFF2-40B4-BE49-F238E27FC236}">
                <a16:creationId xmlns:a16="http://schemas.microsoft.com/office/drawing/2014/main" id="{E2204F23-D9A4-4697-6D78-293BA5AC6FAB}"/>
              </a:ext>
            </a:extLst>
          </p:cNvPr>
          <p:cNvSpPr>
            <a:spLocks noGrp="1"/>
          </p:cNvSpPr>
          <p:nvPr>
            <p:ph type="sldNum" sz="quarter" idx="19"/>
          </p:nvPr>
        </p:nvSpPr>
        <p:spPr/>
        <p:txBody>
          <a:bodyPr/>
          <a:lstStyle/>
          <a:p>
            <a:fld id="{24C8C45C-947F-4981-8B3F-4F32E973C901}" type="slidenum">
              <a:rPr lang="en-GB" smtClean="0"/>
              <a:pPr/>
              <a:t>‹nr.›</a:t>
            </a:fld>
            <a:endParaRPr lang="en-GB"/>
          </a:p>
        </p:txBody>
      </p:sp>
    </p:spTree>
    <p:extLst>
      <p:ext uri="{BB962C8B-B14F-4D97-AF65-F5344CB8AC3E}">
        <p14:creationId xmlns:p14="http://schemas.microsoft.com/office/powerpoint/2010/main" val="708359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00A0F-C931-4EE0-B627-CD49882B1D31}"/>
              </a:ext>
            </a:extLst>
          </p:cNvPr>
          <p:cNvSpPr>
            <a:spLocks noGrp="1"/>
          </p:cNvSpPr>
          <p:nvPr>
            <p:ph type="title" hasCustomPrompt="1"/>
          </p:nvPr>
        </p:nvSpPr>
        <p:spPr>
          <a:xfrm>
            <a:off x="515938" y="631184"/>
            <a:ext cx="4957200" cy="320993"/>
          </a:xfrm>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515937" y="2168524"/>
            <a:ext cx="4957200" cy="4149725"/>
          </a:xfrm>
        </p:spPr>
        <p:txBody>
          <a:bodyPr/>
          <a:lstStyle>
            <a:lvl1pPr marL="360000" indent="-360000" algn="l" defTabSz="432000" rtl="0" eaLnBrk="1" latinLnBrk="0" hangingPunct="1">
              <a:lnSpc>
                <a:spcPct val="100000"/>
              </a:lnSpc>
              <a:spcBef>
                <a:spcPts val="1200"/>
              </a:spcBef>
              <a:buFontTx/>
              <a:buAutoNum type="arabicPlain"/>
              <a:defRPr sz="1600"/>
            </a:lvl1pPr>
            <a:lvl2pPr marL="180000" indent="0" algn="l" defTabSz="432000" rtl="0" eaLnBrk="1" latinLnBrk="0" hangingPunct="1">
              <a:lnSpc>
                <a:spcPct val="100000"/>
              </a:lnSpc>
              <a:spcBef>
                <a:spcPts val="1200"/>
              </a:spcBef>
              <a:buFont typeface="Inter" panose="020B0502030000000004" pitchFamily="34" charset="0"/>
              <a:buNone/>
              <a:defRPr sz="1600"/>
            </a:lvl2pPr>
            <a:lvl3pPr marL="702900" indent="-342900" algn="l" defTabSz="432000" rtl="0" eaLnBrk="1" latinLnBrk="0" hangingPunct="1">
              <a:lnSpc>
                <a:spcPct val="100000"/>
              </a:lnSpc>
              <a:spcBef>
                <a:spcPts val="1200"/>
              </a:spcBef>
              <a:buFont typeface="Inter" panose="020B0502030000000004" pitchFamily="34" charset="0"/>
              <a:buAutoNum type="arabicPlain"/>
              <a:defRPr sz="1600"/>
            </a:lvl3pPr>
            <a:lvl4pPr marL="342900" indent="-342900" algn="l" defTabSz="432000" rtl="0" eaLnBrk="1" latinLnBrk="0" hangingPunct="1">
              <a:lnSpc>
                <a:spcPct val="100000"/>
              </a:lnSpc>
              <a:spcBef>
                <a:spcPts val="1200"/>
              </a:spcBef>
              <a:buAutoNum type="arabicPlain"/>
              <a:defRPr/>
            </a:lvl4pPr>
            <a:lvl5pPr marL="342900" indent="-342900" algn="l" defTabSz="432000" rtl="0" eaLnBrk="1" latinLnBrk="0" hangingPunct="1">
              <a:lnSpc>
                <a:spcPct val="100000"/>
              </a:lnSpc>
              <a:spcBef>
                <a:spcPts val="1200"/>
              </a:spcBef>
              <a:buAutoNum type="arabicPlain"/>
              <a:defRPr/>
            </a:lvl5pPr>
          </a:lstStyle>
          <a:p>
            <a:pPr lvl="0"/>
            <a:r>
              <a:rPr lang="da-DK" noProof="0"/>
              <a:t>Klik for at tilføje tekst</a:t>
            </a:r>
          </a:p>
        </p:txBody>
      </p:sp>
      <p:sp>
        <p:nvSpPr>
          <p:cNvPr id="8" name="Picture Placeholder 3">
            <a:extLst>
              <a:ext uri="{FF2B5EF4-FFF2-40B4-BE49-F238E27FC236}">
                <a16:creationId xmlns:a16="http://schemas.microsoft.com/office/drawing/2014/main" id="{EF7B5382-C7E7-473D-A93E-6C47BC7657C1}"/>
              </a:ext>
            </a:extLst>
          </p:cNvPr>
          <p:cNvSpPr>
            <a:spLocks noGrp="1"/>
          </p:cNvSpPr>
          <p:nvPr>
            <p:ph type="pic" sz="quarter" idx="16"/>
          </p:nvPr>
        </p:nvSpPr>
        <p:spPr>
          <a:xfrm>
            <a:off x="6082452" y="0"/>
            <a:ext cx="6109548" cy="6858000"/>
          </a:xfrm>
        </p:spPr>
        <p:txBody>
          <a:bodyPr/>
          <a:lstStyle/>
          <a:p>
            <a:r>
              <a:rPr lang="da-DK"/>
              <a:t>Klik på ikonet for at tilføje et billede</a:t>
            </a:r>
          </a:p>
        </p:txBody>
      </p:sp>
      <p:sp>
        <p:nvSpPr>
          <p:cNvPr id="4" name="Date Placeholder 3">
            <a:extLst>
              <a:ext uri="{FF2B5EF4-FFF2-40B4-BE49-F238E27FC236}">
                <a16:creationId xmlns:a16="http://schemas.microsoft.com/office/drawing/2014/main" id="{563270AA-398B-415C-A77D-94174E0CE52B}"/>
              </a:ext>
            </a:extLst>
          </p:cNvPr>
          <p:cNvSpPr>
            <a:spLocks noGrp="1"/>
          </p:cNvSpPr>
          <p:nvPr>
            <p:ph type="dt" sz="half" idx="17"/>
          </p:nvPr>
        </p:nvSpPr>
        <p:spPr/>
        <p:txBody>
          <a:bodyPr/>
          <a:lstStyle/>
          <a:p>
            <a:fld id="{1E42706D-6FC5-46E4-A902-59101E913C60}" type="datetime6">
              <a:rPr lang="da-DK" smtClean="0"/>
              <a:t>6.11.2024</a:t>
            </a:fld>
            <a:endParaRPr lang="en-GB"/>
          </a:p>
        </p:txBody>
      </p:sp>
      <p:sp>
        <p:nvSpPr>
          <p:cNvPr id="6" name="Footer Placeholder 5">
            <a:extLst>
              <a:ext uri="{FF2B5EF4-FFF2-40B4-BE49-F238E27FC236}">
                <a16:creationId xmlns:a16="http://schemas.microsoft.com/office/drawing/2014/main" id="{9D7B1F7E-9B9A-42F3-AA7D-151196FB12B5}"/>
              </a:ext>
            </a:extLst>
          </p:cNvPr>
          <p:cNvSpPr>
            <a:spLocks noGrp="1"/>
          </p:cNvSpPr>
          <p:nvPr>
            <p:ph type="ftr" sz="quarter" idx="18"/>
          </p:nvPr>
        </p:nvSpPr>
        <p:spPr>
          <a:xfrm>
            <a:off x="2382993" y="6516639"/>
            <a:ext cx="3240000" cy="90000"/>
          </a:xfrm>
        </p:spPr>
        <p:txBody>
          <a:bodyPr/>
          <a:lstStyle/>
          <a:p>
            <a:endParaRPr lang="en-GB"/>
          </a:p>
        </p:txBody>
      </p:sp>
      <p:sp>
        <p:nvSpPr>
          <p:cNvPr id="7" name="Slide Number Placeholder 6">
            <a:extLst>
              <a:ext uri="{FF2B5EF4-FFF2-40B4-BE49-F238E27FC236}">
                <a16:creationId xmlns:a16="http://schemas.microsoft.com/office/drawing/2014/main" id="{00699CC0-2A42-4427-8222-885C785582DF}"/>
              </a:ext>
            </a:extLst>
          </p:cNvPr>
          <p:cNvSpPr>
            <a:spLocks noGrp="1"/>
          </p:cNvSpPr>
          <p:nvPr>
            <p:ph type="sldNum" sz="quarter" idx="19"/>
          </p:nvPr>
        </p:nvSpPr>
        <p:spPr/>
        <p:txBody>
          <a:bodyPr/>
          <a:lstStyle/>
          <a:p>
            <a:fld id="{24C8C45C-947F-4981-8B3F-4F32E973C901}" type="slidenum">
              <a:rPr lang="en-GB" smtClean="0"/>
              <a:pPr/>
              <a:t>‹nr.›</a:t>
            </a:fld>
            <a:endParaRPr lang="en-GB"/>
          </a:p>
        </p:txBody>
      </p:sp>
    </p:spTree>
    <p:extLst>
      <p:ext uri="{BB962C8B-B14F-4D97-AF65-F5344CB8AC3E}">
        <p14:creationId xmlns:p14="http://schemas.microsoft.com/office/powerpoint/2010/main" val="1230918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E84A7849-A82D-450E-B86F-B6F6C328941D}"/>
              </a:ext>
            </a:extLst>
          </p:cNvPr>
          <p:cNvSpPr>
            <a:spLocks noGrp="1"/>
          </p:cNvSpPr>
          <p:nvPr>
            <p:ph type="title"/>
          </p:nvPr>
        </p:nvSpPr>
        <p:spPr>
          <a:xfrm>
            <a:off x="3935413" y="2399545"/>
            <a:ext cx="7703134" cy="1719262"/>
          </a:xfrm>
          <a:prstGeom prst="rect">
            <a:avLst/>
          </a:prstGeom>
        </p:spPr>
        <p:txBody>
          <a:bodyPr anchor="b"/>
          <a:lstStyle>
            <a:lvl1pPr>
              <a:defRPr sz="5400" b="1">
                <a:latin typeface="Arial" panose="020B0604020202020204" pitchFamily="34" charset="0"/>
                <a:cs typeface="Arial" panose="020B0604020202020204" pitchFamily="34" charset="0"/>
              </a:defRPr>
            </a:lvl1pPr>
          </a:lstStyle>
          <a:p>
            <a:r>
              <a:rPr lang="da-DK"/>
              <a:t>Klik for at redigere titeltypografien i masteren</a:t>
            </a:r>
          </a:p>
        </p:txBody>
      </p:sp>
      <p:sp>
        <p:nvSpPr>
          <p:cNvPr id="10" name="Pladsholder til tekst 2">
            <a:extLst>
              <a:ext uri="{FF2B5EF4-FFF2-40B4-BE49-F238E27FC236}">
                <a16:creationId xmlns:a16="http://schemas.microsoft.com/office/drawing/2014/main" id="{EBACEBCB-4D6F-4D9F-8741-F027658D9AC8}"/>
              </a:ext>
            </a:extLst>
          </p:cNvPr>
          <p:cNvSpPr>
            <a:spLocks noGrp="1"/>
          </p:cNvSpPr>
          <p:nvPr>
            <p:ph type="body" idx="1"/>
          </p:nvPr>
        </p:nvSpPr>
        <p:spPr>
          <a:xfrm>
            <a:off x="3935413" y="4178965"/>
            <a:ext cx="7703134" cy="2600492"/>
          </a:xfrm>
          <a:prstGeom prst="rect">
            <a:avLst/>
          </a:prstGeo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1188851697"/>
      </p:ext>
    </p:extLst>
  </p:cSld>
  <p:clrMapOvr>
    <a:masterClrMapping/>
  </p:clrMapOvr>
  <p:extLst>
    <p:ext uri="{DCECCB84-F9BA-43D5-87BE-67443E8EF086}">
      <p15:sldGuideLst xmlns:p15="http://schemas.microsoft.com/office/powerpoint/2012/main">
        <p15:guide id="1" orient="horz" pos="2478">
          <p15:clr>
            <a:srgbClr val="FBAE40"/>
          </p15:clr>
        </p15:guide>
        <p15:guide id="2" pos="2479">
          <p15:clr>
            <a:srgbClr val="FBAE40"/>
          </p15:clr>
        </p15:guide>
        <p15:guide id="3" orient="horz" pos="2001">
          <p15:clr>
            <a:srgbClr val="FBAE40"/>
          </p15:clr>
        </p15:guide>
        <p15:guide id="4" orient="horz" pos="1525">
          <p15:clr>
            <a:srgbClr val="FBAE40"/>
          </p15:clr>
        </p15:guide>
        <p15:guide id="5" orient="horz" pos="26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E1600-9E41-4D31-B81A-D173FDEF8655}"/>
              </a:ext>
            </a:extLst>
          </p:cNvPr>
          <p:cNvSpPr>
            <a:spLocks noGrp="1"/>
          </p:cNvSpPr>
          <p:nvPr>
            <p:ph type="title"/>
          </p:nvPr>
        </p:nvSpPr>
        <p:spPr>
          <a:xfrm>
            <a:off x="2135188" y="873125"/>
            <a:ext cx="9212261" cy="1306174"/>
          </a:xfrm>
          <a:prstGeom prst="rect">
            <a:avLst/>
          </a:prstGeom>
        </p:spPr>
        <p:txBody>
          <a:bodyPr anchor="b"/>
          <a:lstStyle>
            <a:lvl1pPr>
              <a:defRPr sz="4400">
                <a:latin typeface="Arial" panose="020B0604020202020204" pitchFamily="34" charset="0"/>
                <a:cs typeface="Arial" panose="020B060402020202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66281933-3FDC-4843-9199-47A423C718AA}"/>
              </a:ext>
            </a:extLst>
          </p:cNvPr>
          <p:cNvSpPr>
            <a:spLocks noGrp="1"/>
          </p:cNvSpPr>
          <p:nvPr>
            <p:ph type="body" idx="1"/>
          </p:nvPr>
        </p:nvSpPr>
        <p:spPr>
          <a:xfrm>
            <a:off x="2135188" y="2349499"/>
            <a:ext cx="9212261" cy="4396205"/>
          </a:xfrm>
          <a:prstGeom prst="rect">
            <a:avLst/>
          </a:prstGeo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989175931"/>
      </p:ext>
    </p:extLst>
  </p:cSld>
  <p:clrMapOvr>
    <a:masterClrMapping/>
  </p:clrMapOvr>
  <p:extLst>
    <p:ext uri="{DCECCB84-F9BA-43D5-87BE-67443E8EF086}">
      <p15:sldGuideLst xmlns:p15="http://schemas.microsoft.com/office/powerpoint/2012/main">
        <p15:guide id="1" orient="horz" pos="550">
          <p15:clr>
            <a:srgbClr val="FBAE40"/>
          </p15:clr>
        </p15:guide>
        <p15:guide id="2" pos="1345">
          <p15:clr>
            <a:srgbClr val="FBAE40"/>
          </p15:clr>
        </p15:guide>
        <p15:guide id="3" orient="horz" pos="14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bille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E1600-9E41-4D31-B81A-D173FDEF8655}"/>
              </a:ext>
            </a:extLst>
          </p:cNvPr>
          <p:cNvSpPr>
            <a:spLocks noGrp="1"/>
          </p:cNvSpPr>
          <p:nvPr>
            <p:ph type="title"/>
          </p:nvPr>
        </p:nvSpPr>
        <p:spPr>
          <a:xfrm>
            <a:off x="2135188" y="873125"/>
            <a:ext cx="9212261" cy="1306174"/>
          </a:xfrm>
          <a:prstGeom prst="rect">
            <a:avLst/>
          </a:prstGeom>
        </p:spPr>
        <p:txBody>
          <a:bodyPr anchor="b"/>
          <a:lstStyle>
            <a:lvl1pPr>
              <a:defRPr sz="4400">
                <a:latin typeface="Arial" panose="020B0604020202020204" pitchFamily="34" charset="0"/>
                <a:cs typeface="Arial" panose="020B0604020202020204" pitchFamily="34" charset="0"/>
              </a:defRPr>
            </a:lvl1pPr>
          </a:lstStyle>
          <a:p>
            <a:r>
              <a:rPr lang="da-DK"/>
              <a:t>Klik for at redigere titeltypografien i masteren</a:t>
            </a:r>
          </a:p>
        </p:txBody>
      </p:sp>
      <p:sp>
        <p:nvSpPr>
          <p:cNvPr id="4" name="Pladsholder til indhold 2">
            <a:extLst>
              <a:ext uri="{FF2B5EF4-FFF2-40B4-BE49-F238E27FC236}">
                <a16:creationId xmlns:a16="http://schemas.microsoft.com/office/drawing/2014/main" id="{D668DE65-B669-44FB-925C-7BC61B1AE5D3}"/>
              </a:ext>
            </a:extLst>
          </p:cNvPr>
          <p:cNvSpPr>
            <a:spLocks noGrp="1"/>
          </p:cNvSpPr>
          <p:nvPr>
            <p:ph sz="half" idx="1"/>
          </p:nvPr>
        </p:nvSpPr>
        <p:spPr>
          <a:xfrm>
            <a:off x="2126311" y="2350168"/>
            <a:ext cx="2987228" cy="3153987"/>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a:t>Klik for at redigere teksttypografierne i masteren</a:t>
            </a:r>
          </a:p>
        </p:txBody>
      </p:sp>
      <p:sp>
        <p:nvSpPr>
          <p:cNvPr id="10" name="Pladsholder til indhold 2">
            <a:extLst>
              <a:ext uri="{FF2B5EF4-FFF2-40B4-BE49-F238E27FC236}">
                <a16:creationId xmlns:a16="http://schemas.microsoft.com/office/drawing/2014/main" id="{042FD55F-DFAC-42CE-955C-530029F4DF38}"/>
              </a:ext>
            </a:extLst>
          </p:cNvPr>
          <p:cNvSpPr>
            <a:spLocks noGrp="1"/>
          </p:cNvSpPr>
          <p:nvPr>
            <p:ph sz="half" idx="10"/>
          </p:nvPr>
        </p:nvSpPr>
        <p:spPr>
          <a:xfrm>
            <a:off x="5277884" y="2350168"/>
            <a:ext cx="2987228" cy="3153987"/>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a:t>Klik for at redigere teksttypografierne i masteren</a:t>
            </a:r>
          </a:p>
        </p:txBody>
      </p:sp>
      <p:sp>
        <p:nvSpPr>
          <p:cNvPr id="11" name="Pladsholder til indhold 2">
            <a:extLst>
              <a:ext uri="{FF2B5EF4-FFF2-40B4-BE49-F238E27FC236}">
                <a16:creationId xmlns:a16="http://schemas.microsoft.com/office/drawing/2014/main" id="{2FF41D69-788B-4EDC-991B-1E35867706EF}"/>
              </a:ext>
            </a:extLst>
          </p:cNvPr>
          <p:cNvSpPr>
            <a:spLocks noGrp="1"/>
          </p:cNvSpPr>
          <p:nvPr>
            <p:ph sz="half" idx="11"/>
          </p:nvPr>
        </p:nvSpPr>
        <p:spPr>
          <a:xfrm>
            <a:off x="8411701" y="2350168"/>
            <a:ext cx="2987228" cy="3153987"/>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a:t>Klik for at redigere teksttypografierne i masteren</a:t>
            </a:r>
          </a:p>
        </p:txBody>
      </p:sp>
    </p:spTree>
    <p:extLst>
      <p:ext uri="{BB962C8B-B14F-4D97-AF65-F5344CB8AC3E}">
        <p14:creationId xmlns:p14="http://schemas.microsoft.com/office/powerpoint/2010/main" val="2777140916"/>
      </p:ext>
    </p:extLst>
  </p:cSld>
  <p:clrMapOvr>
    <a:masterClrMapping/>
  </p:clrMapOvr>
  <p:extLst>
    <p:ext uri="{DCECCB84-F9BA-43D5-87BE-67443E8EF086}">
      <p15:sldGuideLst xmlns:p15="http://schemas.microsoft.com/office/powerpoint/2012/main">
        <p15:guide id="1" orient="horz" pos="550">
          <p15:clr>
            <a:srgbClr val="FBAE40"/>
          </p15:clr>
        </p15:guide>
        <p15:guide id="2" pos="1345">
          <p15:clr>
            <a:srgbClr val="FBAE40"/>
          </p15:clr>
        </p15:guide>
        <p15:guide id="3" orient="horz" pos="14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lede og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E1600-9E41-4D31-B81A-D173FDEF8655}"/>
              </a:ext>
            </a:extLst>
          </p:cNvPr>
          <p:cNvSpPr>
            <a:spLocks noGrp="1"/>
          </p:cNvSpPr>
          <p:nvPr>
            <p:ph type="title"/>
          </p:nvPr>
        </p:nvSpPr>
        <p:spPr>
          <a:xfrm>
            <a:off x="2135188" y="873125"/>
            <a:ext cx="9212261" cy="1306174"/>
          </a:xfrm>
          <a:prstGeom prst="rect">
            <a:avLst/>
          </a:prstGeom>
        </p:spPr>
        <p:txBody>
          <a:bodyPr anchor="b"/>
          <a:lstStyle>
            <a:lvl1pPr>
              <a:defRPr sz="4400">
                <a:latin typeface="Arial" panose="020B0604020202020204" pitchFamily="34" charset="0"/>
                <a:cs typeface="Arial" panose="020B0604020202020204" pitchFamily="34" charset="0"/>
              </a:defRPr>
            </a:lvl1pPr>
          </a:lstStyle>
          <a:p>
            <a:r>
              <a:rPr lang="da-DK"/>
              <a:t>Klik for at redigere titeltypografien i masteren</a:t>
            </a:r>
          </a:p>
        </p:txBody>
      </p:sp>
      <p:sp>
        <p:nvSpPr>
          <p:cNvPr id="4" name="Pladsholder til indhold 2">
            <a:extLst>
              <a:ext uri="{FF2B5EF4-FFF2-40B4-BE49-F238E27FC236}">
                <a16:creationId xmlns:a16="http://schemas.microsoft.com/office/drawing/2014/main" id="{D668DE65-B669-44FB-925C-7BC61B1AE5D3}"/>
              </a:ext>
            </a:extLst>
          </p:cNvPr>
          <p:cNvSpPr>
            <a:spLocks noGrp="1"/>
          </p:cNvSpPr>
          <p:nvPr>
            <p:ph sz="half" idx="1"/>
          </p:nvPr>
        </p:nvSpPr>
        <p:spPr>
          <a:xfrm>
            <a:off x="2126311" y="2350168"/>
            <a:ext cx="2987228" cy="3136232"/>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a:t>Klik for at redigere teksttypografierne i masteren</a:t>
            </a:r>
          </a:p>
        </p:txBody>
      </p:sp>
      <p:sp>
        <p:nvSpPr>
          <p:cNvPr id="7" name="Pladsholder til tekst 6">
            <a:extLst>
              <a:ext uri="{FF2B5EF4-FFF2-40B4-BE49-F238E27FC236}">
                <a16:creationId xmlns:a16="http://schemas.microsoft.com/office/drawing/2014/main" id="{F0C5F621-7944-495D-B55A-3BEE87291E96}"/>
              </a:ext>
            </a:extLst>
          </p:cNvPr>
          <p:cNvSpPr>
            <a:spLocks noGrp="1"/>
          </p:cNvSpPr>
          <p:nvPr>
            <p:ph type="body" sz="quarter" idx="10"/>
          </p:nvPr>
        </p:nvSpPr>
        <p:spPr>
          <a:xfrm>
            <a:off x="5237163" y="2349500"/>
            <a:ext cx="6110287" cy="4319588"/>
          </a:xfrm>
          <a:prstGeom prst="rect">
            <a:avLst/>
          </a:prstGeom>
        </p:spPr>
        <p:txBody>
          <a:bodyPr/>
          <a:lstStyle>
            <a:lvl1pPr>
              <a:defRPr sz="2400"/>
            </a:lvl1pPr>
          </a:lstStyle>
          <a:p>
            <a:pPr lvl="0"/>
            <a:r>
              <a:rPr lang="da-DK"/>
              <a:t>Klik for at redigere teksttypografierne i masteren</a:t>
            </a:r>
          </a:p>
        </p:txBody>
      </p:sp>
    </p:spTree>
    <p:extLst>
      <p:ext uri="{BB962C8B-B14F-4D97-AF65-F5344CB8AC3E}">
        <p14:creationId xmlns:p14="http://schemas.microsoft.com/office/powerpoint/2010/main" val="1310864828"/>
      </p:ext>
    </p:extLst>
  </p:cSld>
  <p:clrMapOvr>
    <a:masterClrMapping/>
  </p:clrMapOvr>
  <p:extLst>
    <p:ext uri="{DCECCB84-F9BA-43D5-87BE-67443E8EF086}">
      <p15:sldGuideLst xmlns:p15="http://schemas.microsoft.com/office/powerpoint/2012/main">
        <p15:guide id="1" orient="horz" pos="550">
          <p15:clr>
            <a:srgbClr val="FBAE40"/>
          </p15:clr>
        </p15:guide>
        <p15:guide id="2" pos="1345">
          <p15:clr>
            <a:srgbClr val="FBAE40"/>
          </p15:clr>
        </p15:guide>
        <p15:guide id="3" orient="horz" pos="14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bille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E1600-9E41-4D31-B81A-D173FDEF8655}"/>
              </a:ext>
            </a:extLst>
          </p:cNvPr>
          <p:cNvSpPr>
            <a:spLocks noGrp="1"/>
          </p:cNvSpPr>
          <p:nvPr>
            <p:ph type="title"/>
          </p:nvPr>
        </p:nvSpPr>
        <p:spPr>
          <a:xfrm>
            <a:off x="2135188" y="873125"/>
            <a:ext cx="9212261" cy="1306174"/>
          </a:xfrm>
          <a:prstGeom prst="rect">
            <a:avLst/>
          </a:prstGeom>
        </p:spPr>
        <p:txBody>
          <a:bodyPr anchor="b"/>
          <a:lstStyle>
            <a:lvl1pPr>
              <a:defRPr sz="4400">
                <a:latin typeface="Arial" panose="020B0604020202020204" pitchFamily="34" charset="0"/>
                <a:cs typeface="Arial" panose="020B0604020202020204" pitchFamily="34" charset="0"/>
              </a:defRPr>
            </a:lvl1pPr>
          </a:lstStyle>
          <a:p>
            <a:r>
              <a:rPr lang="da-DK"/>
              <a:t>Klik for at redigere titeltypografien i masteren</a:t>
            </a:r>
          </a:p>
        </p:txBody>
      </p:sp>
      <p:sp>
        <p:nvSpPr>
          <p:cNvPr id="4" name="Pladsholder til indhold 2">
            <a:extLst>
              <a:ext uri="{FF2B5EF4-FFF2-40B4-BE49-F238E27FC236}">
                <a16:creationId xmlns:a16="http://schemas.microsoft.com/office/drawing/2014/main" id="{D668DE65-B669-44FB-925C-7BC61B1AE5D3}"/>
              </a:ext>
            </a:extLst>
          </p:cNvPr>
          <p:cNvSpPr>
            <a:spLocks noGrp="1"/>
          </p:cNvSpPr>
          <p:nvPr>
            <p:ph sz="half" idx="1"/>
          </p:nvPr>
        </p:nvSpPr>
        <p:spPr>
          <a:xfrm>
            <a:off x="2126311" y="2350168"/>
            <a:ext cx="4513028" cy="3153987"/>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a:t>Klik for at redigere teksttypografierne i masteren</a:t>
            </a:r>
          </a:p>
        </p:txBody>
      </p:sp>
      <p:sp>
        <p:nvSpPr>
          <p:cNvPr id="6" name="Pladsholder til indhold 2">
            <a:extLst>
              <a:ext uri="{FF2B5EF4-FFF2-40B4-BE49-F238E27FC236}">
                <a16:creationId xmlns:a16="http://schemas.microsoft.com/office/drawing/2014/main" id="{C5C6232F-FF57-41C5-B813-8315181B9D4B}"/>
              </a:ext>
            </a:extLst>
          </p:cNvPr>
          <p:cNvSpPr>
            <a:spLocks noGrp="1"/>
          </p:cNvSpPr>
          <p:nvPr>
            <p:ph sz="half" idx="10"/>
          </p:nvPr>
        </p:nvSpPr>
        <p:spPr>
          <a:xfrm>
            <a:off x="6797702" y="2350168"/>
            <a:ext cx="4513028" cy="3153987"/>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a:t>Klik for at redigere teksttypografierne i masteren</a:t>
            </a:r>
          </a:p>
        </p:txBody>
      </p:sp>
    </p:spTree>
    <p:extLst>
      <p:ext uri="{BB962C8B-B14F-4D97-AF65-F5344CB8AC3E}">
        <p14:creationId xmlns:p14="http://schemas.microsoft.com/office/powerpoint/2010/main" val="327384690"/>
      </p:ext>
    </p:extLst>
  </p:cSld>
  <p:clrMapOvr>
    <a:masterClrMapping/>
  </p:clrMapOvr>
  <p:extLst>
    <p:ext uri="{DCECCB84-F9BA-43D5-87BE-67443E8EF086}">
      <p15:sldGuideLst xmlns:p15="http://schemas.microsoft.com/office/powerpoint/2012/main">
        <p15:guide id="1" orient="horz" pos="550">
          <p15:clr>
            <a:srgbClr val="FBAE40"/>
          </p15:clr>
        </p15:guide>
        <p15:guide id="2" pos="1345">
          <p15:clr>
            <a:srgbClr val="FBAE40"/>
          </p15:clr>
        </p15:guide>
        <p15:guide id="3" orient="horz" pos="14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102DD88E-CAEE-4C36-8DD1-645F25459630}"/>
              </a:ext>
            </a:extLst>
          </p:cNvPr>
          <p:cNvSpPr>
            <a:spLocks noGrp="1"/>
          </p:cNvSpPr>
          <p:nvPr>
            <p:ph idx="1"/>
          </p:nvPr>
        </p:nvSpPr>
        <p:spPr>
          <a:xfrm>
            <a:off x="2135188" y="2355011"/>
            <a:ext cx="9218611" cy="435133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Titel 1">
            <a:extLst>
              <a:ext uri="{FF2B5EF4-FFF2-40B4-BE49-F238E27FC236}">
                <a16:creationId xmlns:a16="http://schemas.microsoft.com/office/drawing/2014/main" id="{ECD504A5-D9DF-4B51-8B81-86B26C312022}"/>
              </a:ext>
            </a:extLst>
          </p:cNvPr>
          <p:cNvSpPr>
            <a:spLocks noGrp="1"/>
          </p:cNvSpPr>
          <p:nvPr>
            <p:ph type="title"/>
          </p:nvPr>
        </p:nvSpPr>
        <p:spPr>
          <a:xfrm>
            <a:off x="2135188" y="873125"/>
            <a:ext cx="9212261" cy="1306174"/>
          </a:xfrm>
          <a:prstGeom prst="rect">
            <a:avLst/>
          </a:prstGeom>
        </p:spPr>
        <p:txBody>
          <a:bodyPr anchor="b"/>
          <a:lstStyle>
            <a:lvl1pPr>
              <a:defRPr sz="4400">
                <a:latin typeface="Arial" panose="020B0604020202020204" pitchFamily="34" charset="0"/>
                <a:cs typeface="Arial" panose="020B0604020202020204" pitchFamily="34" charset="0"/>
              </a:defRPr>
            </a:lvl1pPr>
          </a:lstStyle>
          <a:p>
            <a:r>
              <a:rPr lang="da-DK"/>
              <a:t>Klik for at redigere titeltypografien i masteren</a:t>
            </a:r>
          </a:p>
        </p:txBody>
      </p:sp>
    </p:spTree>
    <p:extLst>
      <p:ext uri="{BB962C8B-B14F-4D97-AF65-F5344CB8AC3E}">
        <p14:creationId xmlns:p14="http://schemas.microsoft.com/office/powerpoint/2010/main" val="3585472941"/>
      </p:ext>
    </p:extLst>
  </p:cSld>
  <p:clrMapOvr>
    <a:masterClrMapping/>
  </p:clrMapOvr>
  <p:extLst>
    <p:ext uri="{DCECCB84-F9BA-43D5-87BE-67443E8EF086}">
      <p15:sldGuideLst xmlns:p15="http://schemas.microsoft.com/office/powerpoint/2012/main">
        <p15:guide id="1" orient="horz" pos="550">
          <p15:clr>
            <a:srgbClr val="FBAE40"/>
          </p15:clr>
        </p15:guide>
        <p15:guide id="2" pos="1345">
          <p15:clr>
            <a:srgbClr val="FBAE40"/>
          </p15:clr>
        </p15:guide>
        <p15:guide id="3" orient="horz" pos="14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B41802-A80D-4800-A248-360D6F6644E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5496BC7-974E-4F7D-BF04-25AF1BCB6016}"/>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9833CFF-E7F8-4C8A-B923-DCE778EFE82F}"/>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5" name="Pladsholder til sidefod 4">
            <a:extLst>
              <a:ext uri="{FF2B5EF4-FFF2-40B4-BE49-F238E27FC236}">
                <a16:creationId xmlns:a16="http://schemas.microsoft.com/office/drawing/2014/main" id="{707A8D8C-7587-4635-A5EF-D58E8399E77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D023AD8-8D0F-4577-B1C1-7D21D0B584D5}"/>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2287244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spalter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D7EB183-4631-4983-9E1F-BF46CA5F45A9}"/>
              </a:ext>
            </a:extLst>
          </p:cNvPr>
          <p:cNvSpPr>
            <a:spLocks noGrp="1"/>
          </p:cNvSpPr>
          <p:nvPr>
            <p:ph sz="half" idx="1"/>
          </p:nvPr>
        </p:nvSpPr>
        <p:spPr>
          <a:xfrm>
            <a:off x="2135188" y="2350168"/>
            <a:ext cx="4041023" cy="4411579"/>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656C1C9A-2CCD-407C-A3A3-361E6BE721D7}"/>
              </a:ext>
            </a:extLst>
          </p:cNvPr>
          <p:cNvSpPr>
            <a:spLocks noGrp="1"/>
          </p:cNvSpPr>
          <p:nvPr>
            <p:ph sz="half" idx="2"/>
          </p:nvPr>
        </p:nvSpPr>
        <p:spPr>
          <a:xfrm>
            <a:off x="6312568" y="2350168"/>
            <a:ext cx="5041232" cy="4411579"/>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Titel 1">
            <a:extLst>
              <a:ext uri="{FF2B5EF4-FFF2-40B4-BE49-F238E27FC236}">
                <a16:creationId xmlns:a16="http://schemas.microsoft.com/office/drawing/2014/main" id="{658AACEF-2C42-46A0-9579-33EA07EC0C49}"/>
              </a:ext>
            </a:extLst>
          </p:cNvPr>
          <p:cNvSpPr>
            <a:spLocks noGrp="1"/>
          </p:cNvSpPr>
          <p:nvPr>
            <p:ph type="title"/>
          </p:nvPr>
        </p:nvSpPr>
        <p:spPr>
          <a:xfrm>
            <a:off x="2135188" y="873125"/>
            <a:ext cx="9212261" cy="1306174"/>
          </a:xfrm>
          <a:prstGeom prst="rect">
            <a:avLst/>
          </a:prstGeom>
        </p:spPr>
        <p:txBody>
          <a:bodyPr anchor="b"/>
          <a:lstStyle>
            <a:lvl1pPr>
              <a:defRPr sz="4400">
                <a:latin typeface="Arial" panose="020B0604020202020204" pitchFamily="34" charset="0"/>
                <a:cs typeface="Arial" panose="020B0604020202020204" pitchFamily="34" charset="0"/>
              </a:defRPr>
            </a:lvl1pPr>
          </a:lstStyle>
          <a:p>
            <a:r>
              <a:rPr lang="da-DK"/>
              <a:t>Klik for at redigere titeltypografien i masteren</a:t>
            </a:r>
          </a:p>
        </p:txBody>
      </p:sp>
    </p:spTree>
    <p:extLst>
      <p:ext uri="{BB962C8B-B14F-4D97-AF65-F5344CB8AC3E}">
        <p14:creationId xmlns:p14="http://schemas.microsoft.com/office/powerpoint/2010/main" val="357901493"/>
      </p:ext>
    </p:extLst>
  </p:cSld>
  <p:clrMapOvr>
    <a:masterClrMapping/>
  </p:clrMapOvr>
  <p:extLst>
    <p:ext uri="{DCECCB84-F9BA-43D5-87BE-67443E8EF086}">
      <p15:sldGuideLst xmlns:p15="http://schemas.microsoft.com/office/powerpoint/2012/main">
        <p15:guide id="1" orient="horz" pos="550">
          <p15:clr>
            <a:srgbClr val="FBAE40"/>
          </p15:clr>
        </p15:guide>
        <p15:guide id="2" pos="1345">
          <p15:clr>
            <a:srgbClr val="FBAE40"/>
          </p15:clr>
        </p15:guide>
        <p15:guide id="3" orient="horz" pos="14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e billedfe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836724E-F0CF-4BD1-89BE-213924DE2BF9}"/>
              </a:ext>
            </a:extLst>
          </p:cNvPr>
          <p:cNvSpPr>
            <a:spLocks noGrp="1"/>
          </p:cNvSpPr>
          <p:nvPr>
            <p:ph type="title"/>
          </p:nvPr>
        </p:nvSpPr>
        <p:spPr>
          <a:xfrm>
            <a:off x="2135188" y="873125"/>
            <a:ext cx="9212261" cy="1306174"/>
          </a:xfrm>
          <a:prstGeom prst="rect">
            <a:avLst/>
          </a:prstGeom>
        </p:spPr>
        <p:txBody>
          <a:bodyPr anchor="b"/>
          <a:lstStyle>
            <a:lvl1pPr>
              <a:defRPr sz="4400">
                <a:latin typeface="Arial" panose="020B0604020202020204" pitchFamily="34" charset="0"/>
                <a:cs typeface="Arial" panose="020B0604020202020204" pitchFamily="34" charset="0"/>
              </a:defRPr>
            </a:lvl1pPr>
          </a:lstStyle>
          <a:p>
            <a:r>
              <a:rPr lang="da-DK"/>
              <a:t>Klik for at redigere titeltypografien i masteren</a:t>
            </a:r>
          </a:p>
        </p:txBody>
      </p:sp>
      <p:sp>
        <p:nvSpPr>
          <p:cNvPr id="5" name="Pladsholder til tekst 2">
            <a:extLst>
              <a:ext uri="{FF2B5EF4-FFF2-40B4-BE49-F238E27FC236}">
                <a16:creationId xmlns:a16="http://schemas.microsoft.com/office/drawing/2014/main" id="{BA041C85-5B24-42C9-B5BD-1023BE104D2C}"/>
              </a:ext>
            </a:extLst>
          </p:cNvPr>
          <p:cNvSpPr>
            <a:spLocks noGrp="1"/>
          </p:cNvSpPr>
          <p:nvPr>
            <p:ph type="body" idx="1"/>
          </p:nvPr>
        </p:nvSpPr>
        <p:spPr>
          <a:xfrm>
            <a:off x="2135188" y="2349500"/>
            <a:ext cx="9212261" cy="4420268"/>
          </a:xfrm>
          <a:prstGeom prst="rect">
            <a:avLst/>
          </a:prstGeo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1622681369"/>
      </p:ext>
    </p:extLst>
  </p:cSld>
  <p:clrMapOvr>
    <a:masterClrMapping/>
  </p:clrMapOvr>
  <p:extLst>
    <p:ext uri="{DCECCB84-F9BA-43D5-87BE-67443E8EF086}">
      <p15:sldGuideLst xmlns:p15="http://schemas.microsoft.com/office/powerpoint/2012/main">
        <p15:guide id="1" orient="horz" pos="550">
          <p15:clr>
            <a:srgbClr val="FBAE40"/>
          </p15:clr>
        </p15:guide>
        <p15:guide id="2" pos="1345">
          <p15:clr>
            <a:srgbClr val="FBAE40"/>
          </p15:clr>
        </p15:guide>
        <p15:guide id="3" orient="horz" pos="14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F9A63-9247-4A37-B3D2-843D87BFEBE3}"/>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D807B9-A02C-459F-8602-91916E326F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81722B4-5F20-4D91-A865-E5F04F1DABCA}"/>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5" name="Pladsholder til sidefod 4">
            <a:extLst>
              <a:ext uri="{FF2B5EF4-FFF2-40B4-BE49-F238E27FC236}">
                <a16:creationId xmlns:a16="http://schemas.microsoft.com/office/drawing/2014/main" id="{83104E29-EADA-43EE-A287-F0964B28D57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3ADBFD0-E7BD-40A3-A374-E47CB393FB68}"/>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304200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EA3C6-EA90-4694-B068-9699DB459CF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B8C21F6-AB26-443A-899D-2222D7ED31D9}"/>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63255C0A-671F-439C-B0A1-5A91B5EB31CC}"/>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9BFA6197-2A11-4D35-8475-861CB5ADC746}"/>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6" name="Pladsholder til sidefod 5">
            <a:extLst>
              <a:ext uri="{FF2B5EF4-FFF2-40B4-BE49-F238E27FC236}">
                <a16:creationId xmlns:a16="http://schemas.microsoft.com/office/drawing/2014/main" id="{F084501E-E046-400D-B124-1906624A7E9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72ECA08-F85C-4671-897D-4B502E505107}"/>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150013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5A96D-5E94-4AB2-9279-86AD04FD00A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FC9A36C-FB3B-4FF7-9D63-EE7345AF73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DA94A55A-4DC3-4AB3-9BCE-3062C1C8647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4358255-B7DA-4854-92CD-A817499EF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E58434A-0EC3-4822-AA5E-37A38543839E}"/>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960978E1-B43E-4279-B85D-809B5968DFF5}"/>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8" name="Pladsholder til sidefod 7">
            <a:extLst>
              <a:ext uri="{FF2B5EF4-FFF2-40B4-BE49-F238E27FC236}">
                <a16:creationId xmlns:a16="http://schemas.microsoft.com/office/drawing/2014/main" id="{DCB5E54D-8C67-4BD9-B9CD-CF2B30DCD87E}"/>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1AC58D0-A492-455E-AE3D-75AC12E26AE6}"/>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3874082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B1E01F-136D-4F61-AC6A-BAD6B901772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A35E2C49-C935-4A7C-A3DD-F566AC7E77F6}"/>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4" name="Pladsholder til sidefod 3">
            <a:extLst>
              <a:ext uri="{FF2B5EF4-FFF2-40B4-BE49-F238E27FC236}">
                <a16:creationId xmlns:a16="http://schemas.microsoft.com/office/drawing/2014/main" id="{1219CFBC-A65D-40EE-98E9-B05D1FF7B2A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B5A4DA9-EEA2-4366-986C-9F5BDF1F5EF7}"/>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1135844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F46C22DB-4990-49B8-A60A-C3E70483AA10}"/>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3" name="Pladsholder til sidefod 2">
            <a:extLst>
              <a:ext uri="{FF2B5EF4-FFF2-40B4-BE49-F238E27FC236}">
                <a16:creationId xmlns:a16="http://schemas.microsoft.com/office/drawing/2014/main" id="{693E6BDA-ABE9-49E0-944E-E4135625035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AD581829-0425-42A2-92B2-4B05150322DB}"/>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3548912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F690BF-4D98-4774-AD68-BEAE56357B6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1DEE0E0-5501-42C6-931A-3AFBA06B99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9B460DB-9F55-4B9C-BFC5-1176A4FE2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826F79A-7DF0-4C26-AD37-40737CF6340F}"/>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6" name="Pladsholder til sidefod 5">
            <a:extLst>
              <a:ext uri="{FF2B5EF4-FFF2-40B4-BE49-F238E27FC236}">
                <a16:creationId xmlns:a16="http://schemas.microsoft.com/office/drawing/2014/main" id="{DBCCE16B-4EF0-4662-837E-9279A7B5281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E73C3A4-E302-4967-912C-28C3067882EB}"/>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602955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4B90B-1422-4184-8CC0-8E1F81712FD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64F4EBC5-B558-488E-AA25-7177FDD4B0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8D4F755-518C-4EA3-B92D-F0FB982457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88D883C-922A-4D23-9743-7D9AEF0EF330}"/>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6" name="Pladsholder til sidefod 5">
            <a:extLst>
              <a:ext uri="{FF2B5EF4-FFF2-40B4-BE49-F238E27FC236}">
                <a16:creationId xmlns:a16="http://schemas.microsoft.com/office/drawing/2014/main" id="{E3C926B3-E840-421F-9E0A-14991F3D125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B7C53F6-A27A-44EB-8E87-C8613B2F1B20}"/>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569810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jpe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4733483-10C1-410B-AE45-AC3EE1C0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05ABCA1-CC8C-470E-8FC3-569AE5EC4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81FDEE6-DB80-42D1-889F-12A0E6EE64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85394A-9D02-4C37-83F8-4C18A32A478B}" type="datetimeFigureOut">
              <a:rPr lang="da-DK" smtClean="0"/>
              <a:t>06-11-2024</a:t>
            </a:fld>
            <a:endParaRPr lang="da-DK"/>
          </a:p>
        </p:txBody>
      </p:sp>
      <p:sp>
        <p:nvSpPr>
          <p:cNvPr id="5" name="Pladsholder til sidefod 4">
            <a:extLst>
              <a:ext uri="{FF2B5EF4-FFF2-40B4-BE49-F238E27FC236}">
                <a16:creationId xmlns:a16="http://schemas.microsoft.com/office/drawing/2014/main" id="{9AE4CA28-379F-4C83-8ECC-4BA010EE9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8C4D8A35-CD89-4E66-BC3C-DCE29DE15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F8EA2-458D-45EE-954D-3BF052CC82F1}" type="slidenum">
              <a:rPr lang="da-DK" smtClean="0"/>
              <a:t>‹nr.›</a:t>
            </a:fld>
            <a:endParaRPr lang="da-DK"/>
          </a:p>
        </p:txBody>
      </p:sp>
    </p:spTree>
    <p:extLst>
      <p:ext uri="{BB962C8B-B14F-4D97-AF65-F5344CB8AC3E}">
        <p14:creationId xmlns:p14="http://schemas.microsoft.com/office/powerpoint/2010/main" val="1675650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472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A2B409B-296D-41A2-9417-3A4701336454}"/>
              </a:ext>
            </a:extLst>
          </p:cNvPr>
          <p:cNvSpPr>
            <a:spLocks noGrp="1"/>
          </p:cNvSpPr>
          <p:nvPr>
            <p:ph type="title"/>
          </p:nvPr>
        </p:nvSpPr>
        <p:spPr>
          <a:xfrm>
            <a:off x="3572343" y="1709899"/>
            <a:ext cx="8385100" cy="3952385"/>
          </a:xfrm>
        </p:spPr>
        <p:txBody>
          <a:bodyPr lIns="91440" tIns="45720" rIns="91440" bIns="45720" anchor="b"/>
          <a:lstStyle/>
          <a:p>
            <a:r>
              <a:rPr lang="da-DK" sz="4800">
                <a:latin typeface="Arial Black"/>
                <a:cs typeface="Arial"/>
              </a:rPr>
              <a:t>Informationsmøde om grønne </a:t>
            </a:r>
            <a:r>
              <a:rPr lang="da-DK" sz="4800" err="1">
                <a:latin typeface="Arial Black"/>
                <a:cs typeface="Arial"/>
              </a:rPr>
              <a:t>regnbede</a:t>
            </a:r>
            <a:r>
              <a:rPr lang="da-DK" sz="4800">
                <a:latin typeface="Arial Black"/>
                <a:cs typeface="Arial"/>
              </a:rPr>
              <a:t> på Kærstykkevej</a:t>
            </a:r>
            <a:br>
              <a:rPr lang="da-DK" sz="4800">
                <a:latin typeface="Arial Black"/>
                <a:cs typeface="Arial"/>
              </a:rPr>
            </a:br>
            <a:br>
              <a:rPr lang="da-DK" sz="4800">
                <a:latin typeface="Arial Black"/>
                <a:cs typeface="Arial"/>
              </a:rPr>
            </a:br>
            <a:r>
              <a:rPr lang="da-DK" sz="2800">
                <a:latin typeface="Arial Black"/>
                <a:cs typeface="Arial"/>
              </a:rPr>
              <a:t>30. september</a:t>
            </a:r>
            <a:br>
              <a:rPr lang="da-DK">
                <a:latin typeface="Arial Black" panose="020B0A04020102020204" pitchFamily="34" charset="0"/>
              </a:rPr>
            </a:br>
            <a:endParaRPr lang="da-DK" sz="5400">
              <a:latin typeface="Arial Black" panose="020B0A04020102020204" pitchFamily="34" charset="0"/>
            </a:endParaRPr>
          </a:p>
        </p:txBody>
      </p:sp>
      <p:pic>
        <p:nvPicPr>
          <p:cNvPr id="1029" name="Picture 5">
            <a:extLst>
              <a:ext uri="{FF2B5EF4-FFF2-40B4-BE49-F238E27FC236}">
                <a16:creationId xmlns:a16="http://schemas.microsoft.com/office/drawing/2014/main" id="{A33F23E5-923A-EB6D-090E-783E7D810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85" y="662695"/>
            <a:ext cx="577661" cy="57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42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340A579-375C-469A-9A56-4D455599D07A}"/>
              </a:ext>
            </a:extLst>
          </p:cNvPr>
          <p:cNvSpPr>
            <a:spLocks noGrp="1"/>
          </p:cNvSpPr>
          <p:nvPr>
            <p:ph type="body" sz="quarter" idx="15"/>
          </p:nvPr>
        </p:nvSpPr>
        <p:spPr>
          <a:xfrm>
            <a:off x="982661" y="2670175"/>
            <a:ext cx="6999789" cy="470898"/>
          </a:xfrm>
        </p:spPr>
        <p:txBody>
          <a:bodyPr/>
          <a:lstStyle/>
          <a:p>
            <a:r>
              <a:rPr lang="da-DK" err="1">
                <a:solidFill>
                  <a:schemeClr val="bg2"/>
                </a:solidFill>
              </a:rPr>
              <a:t>Regnbede</a:t>
            </a:r>
            <a:r>
              <a:rPr lang="da-DK">
                <a:solidFill>
                  <a:schemeClr val="bg2"/>
                </a:solidFill>
              </a:rPr>
              <a:t> – hvordan? </a:t>
            </a:r>
          </a:p>
        </p:txBody>
      </p:sp>
      <p:sp>
        <p:nvSpPr>
          <p:cNvPr id="3" name="Picture Placeholder 2">
            <a:extLst>
              <a:ext uri="{FF2B5EF4-FFF2-40B4-BE49-F238E27FC236}">
                <a16:creationId xmlns:a16="http://schemas.microsoft.com/office/drawing/2014/main" id="{0CF4A491-3F34-4476-B896-0CA5E996853F}"/>
              </a:ext>
            </a:extLst>
          </p:cNvPr>
          <p:cNvSpPr>
            <a:spLocks noGrp="1"/>
          </p:cNvSpPr>
          <p:nvPr>
            <p:ph type="pic" sz="quarter" idx="16"/>
          </p:nvPr>
        </p:nvSpPr>
        <p:spPr/>
        <p:txBody>
          <a:bodyPr/>
          <a:lstStyle/>
          <a:p>
            <a:endParaRPr lang="da-DK"/>
          </a:p>
        </p:txBody>
      </p:sp>
      <p:sp>
        <p:nvSpPr>
          <p:cNvPr id="2" name="Tekstfelt 1">
            <a:extLst>
              <a:ext uri="{FF2B5EF4-FFF2-40B4-BE49-F238E27FC236}">
                <a16:creationId xmlns:a16="http://schemas.microsoft.com/office/drawing/2014/main" id="{2D72245F-F64D-1485-18A9-7F4AACF750AF}"/>
              </a:ext>
            </a:extLst>
          </p:cNvPr>
          <p:cNvSpPr txBox="1"/>
          <p:nvPr/>
        </p:nvSpPr>
        <p:spPr>
          <a:xfrm>
            <a:off x="0" y="3362277"/>
            <a:ext cx="6102990" cy="369332"/>
          </a:xfrm>
          <a:prstGeom prst="rect">
            <a:avLst/>
          </a:prstGeom>
          <a:noFill/>
        </p:spPr>
        <p:txBody>
          <a:bodyPr wrap="square">
            <a:spAutoFit/>
          </a:bodyPr>
          <a:lstStyle/>
          <a:p>
            <a:pPr lvl="2">
              <a:buClr>
                <a:schemeClr val="accent1"/>
              </a:buClr>
            </a:pPr>
            <a:r>
              <a:rPr lang="da-DK">
                <a:solidFill>
                  <a:schemeClr val="bg1"/>
                </a:solidFill>
              </a:rPr>
              <a:t>Hvad er det og hvordan er det opbygget?</a:t>
            </a:r>
          </a:p>
        </p:txBody>
      </p:sp>
    </p:spTree>
    <p:extLst>
      <p:ext uri="{BB962C8B-B14F-4D97-AF65-F5344CB8AC3E}">
        <p14:creationId xmlns:p14="http://schemas.microsoft.com/office/powerpoint/2010/main" val="2040308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A8FD38-18AF-14E6-A36A-12550C167E79}"/>
              </a:ext>
            </a:extLst>
          </p:cNvPr>
          <p:cNvSpPr>
            <a:spLocks noGrp="1"/>
          </p:cNvSpPr>
          <p:nvPr>
            <p:ph type="ctrTitle"/>
          </p:nvPr>
        </p:nvSpPr>
        <p:spPr>
          <a:xfrm>
            <a:off x="502390" y="705698"/>
            <a:ext cx="2507510" cy="2018451"/>
          </a:xfrm>
        </p:spPr>
        <p:txBody>
          <a:bodyPr>
            <a:normAutofit fontScale="90000"/>
          </a:bodyPr>
          <a:lstStyle/>
          <a:p>
            <a:r>
              <a:rPr lang="da-DK" sz="4000">
                <a:solidFill>
                  <a:schemeClr val="tx1"/>
                </a:solidFill>
              </a:rPr>
              <a:t>Eksisterende forhold - kloaksystem</a:t>
            </a:r>
          </a:p>
        </p:txBody>
      </p:sp>
      <p:pic>
        <p:nvPicPr>
          <p:cNvPr id="1026" name="Picture 2">
            <a:extLst>
              <a:ext uri="{FF2B5EF4-FFF2-40B4-BE49-F238E27FC236}">
                <a16:creationId xmlns:a16="http://schemas.microsoft.com/office/drawing/2014/main" id="{AD8AB6D1-0250-EAF5-992F-69A801A2F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513" y="0"/>
            <a:ext cx="8994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299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6096000" y="1190383"/>
            <a:ext cx="4957200" cy="320993"/>
          </a:xfrm>
        </p:spPr>
        <p:txBody>
          <a:bodyPr>
            <a:normAutofit fontScale="90000"/>
          </a:bodyPr>
          <a:lstStyle/>
          <a:p>
            <a:r>
              <a:rPr lang="da-DK"/>
              <a:t>Hvad er et </a:t>
            </a:r>
            <a:r>
              <a:rPr lang="da-DK" err="1"/>
              <a:t>regnbed</a:t>
            </a:r>
            <a:r>
              <a:rPr lang="da-DK"/>
              <a:t>?</a:t>
            </a:r>
            <a:br>
              <a:rPr lang="da-DK"/>
            </a:br>
            <a:endParaRPr lang="da-DK"/>
          </a:p>
        </p:txBody>
      </p:sp>
      <p:sp>
        <p:nvSpPr>
          <p:cNvPr id="21" name="Pladsholder til indhold 20">
            <a:extLst>
              <a:ext uri="{FF2B5EF4-FFF2-40B4-BE49-F238E27FC236}">
                <a16:creationId xmlns:a16="http://schemas.microsoft.com/office/drawing/2014/main" id="{01CF0760-0633-6DC5-C4C2-0D19BA189501}"/>
              </a:ext>
            </a:extLst>
          </p:cNvPr>
          <p:cNvSpPr>
            <a:spLocks noGrp="1"/>
          </p:cNvSpPr>
          <p:nvPr>
            <p:ph idx="1"/>
          </p:nvPr>
        </p:nvSpPr>
        <p:spPr>
          <a:xfrm>
            <a:off x="6096000" y="2157495"/>
            <a:ext cx="5486400" cy="4149725"/>
          </a:xfrm>
        </p:spPr>
        <p:txBody>
          <a:bodyPr/>
          <a:lstStyle/>
          <a:p>
            <a:pPr marL="0" marR="0" indent="0" algn="just" rtl="0">
              <a:buNone/>
            </a:pPr>
            <a:r>
              <a:rPr lang="da-DK"/>
              <a:t>På overfladen ligner et </a:t>
            </a:r>
            <a:r>
              <a:rPr lang="da-DK" err="1"/>
              <a:t>regnbed</a:t>
            </a:r>
            <a:r>
              <a:rPr lang="da-DK"/>
              <a:t> et almindeligt grønt bed. Under overfladen er </a:t>
            </a:r>
            <a:r>
              <a:rPr lang="da-DK" err="1"/>
              <a:t>regnbedet</a:t>
            </a:r>
            <a:r>
              <a:rPr lang="da-DK"/>
              <a:t> et spildevandsteknisk anlæg, der skal opsamle, rense og nedsive eller forsinke regnvand. </a:t>
            </a:r>
          </a:p>
          <a:p>
            <a:pPr marL="0" marR="0" indent="0" algn="just" rtl="0">
              <a:buNone/>
            </a:pPr>
            <a:r>
              <a:rPr lang="da-DK" err="1"/>
              <a:t>Regnbedenes</a:t>
            </a:r>
            <a:r>
              <a:rPr lang="da-DK"/>
              <a:t> størrelse varierer afhængig af de lokale pladsforhold. </a:t>
            </a:r>
            <a:r>
              <a:rPr lang="da-DK" err="1"/>
              <a:t>Regnbedene</a:t>
            </a:r>
            <a:r>
              <a:rPr lang="da-DK"/>
              <a:t> ser typisk ens ud på overfladen, og de anlægges med en kant tilsvarende den eksisterende fortovskant. </a:t>
            </a:r>
          </a:p>
          <a:p>
            <a:pPr marL="0" indent="0">
              <a:buNone/>
            </a:pPr>
            <a:r>
              <a:rPr lang="da-DK">
                <a:latin typeface="+mn-lt"/>
              </a:rPr>
              <a:t>Vejbedet kan desuden have fartdæmpende egenskaber på vejen</a:t>
            </a:r>
          </a:p>
          <a:p>
            <a:pPr marL="0" marR="0" indent="0" algn="just" rtl="0">
              <a:buNone/>
            </a:pPr>
            <a:endParaRPr lang="da-DK"/>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pic>
        <p:nvPicPr>
          <p:cNvPr id="8" name="Billede 7">
            <a:extLst>
              <a:ext uri="{FF2B5EF4-FFF2-40B4-BE49-F238E27FC236}">
                <a16:creationId xmlns:a16="http://schemas.microsoft.com/office/drawing/2014/main" id="{20C9BA07-1BD3-B11B-FC65-79032BA61D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953519" y="287727"/>
            <a:ext cx="6864239" cy="6288785"/>
          </a:xfrm>
          <a:prstGeom prst="rect">
            <a:avLst/>
          </a:prstGeom>
        </p:spPr>
      </p:pic>
    </p:spTree>
    <p:extLst>
      <p:ext uri="{BB962C8B-B14F-4D97-AF65-F5344CB8AC3E}">
        <p14:creationId xmlns:p14="http://schemas.microsoft.com/office/powerpoint/2010/main" val="4144649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a:t>Hvordan fungerer det?</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grpSp>
        <p:nvGrpSpPr>
          <p:cNvPr id="54" name="Gruppe 53">
            <a:extLst>
              <a:ext uri="{FF2B5EF4-FFF2-40B4-BE49-F238E27FC236}">
                <a16:creationId xmlns:a16="http://schemas.microsoft.com/office/drawing/2014/main" id="{1CBA90A8-E6F1-9D03-455B-40703A0E0EFE}"/>
              </a:ext>
            </a:extLst>
          </p:cNvPr>
          <p:cNvGrpSpPr/>
          <p:nvPr/>
        </p:nvGrpSpPr>
        <p:grpSpPr>
          <a:xfrm>
            <a:off x="987068" y="2290341"/>
            <a:ext cx="5519175" cy="3970338"/>
            <a:chOff x="6248400" y="2026854"/>
            <a:chExt cx="5519175" cy="3970338"/>
          </a:xfrm>
        </p:grpSpPr>
        <p:sp>
          <p:nvSpPr>
            <p:cNvPr id="7" name="Pladsholder til tekst 2">
              <a:extLst>
                <a:ext uri="{FF2B5EF4-FFF2-40B4-BE49-F238E27FC236}">
                  <a16:creationId xmlns:a16="http://schemas.microsoft.com/office/drawing/2014/main" id="{740ECA37-480F-7C21-5C30-DA267636903C}"/>
                </a:ext>
              </a:extLst>
            </p:cNvPr>
            <p:cNvSpPr txBox="1">
              <a:spLocks/>
            </p:cNvSpPr>
            <p:nvPr/>
          </p:nvSpPr>
          <p:spPr>
            <a:xfrm>
              <a:off x="6248400" y="2026854"/>
              <a:ext cx="5519175" cy="39703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bg2"/>
                </a:buClr>
                <a:buSzPct val="100000"/>
                <a:buFont typeface="Andale Mono"/>
                <a:buChar char="►"/>
                <a:defRPr sz="2000" kern="1200">
                  <a:solidFill>
                    <a:schemeClr val="tx1"/>
                  </a:solidFill>
                  <a:latin typeface="Ariel"/>
                  <a:ea typeface="+mn-ea"/>
                  <a:cs typeface="Ariel"/>
                </a:defRPr>
              </a:lvl1pPr>
              <a:lvl2pPr marL="800100" indent="-342900" algn="l" defTabSz="457200" rtl="0" eaLnBrk="1" latinLnBrk="0" hangingPunct="1">
                <a:spcBef>
                  <a:spcPct val="20000"/>
                </a:spcBef>
                <a:buClr>
                  <a:schemeClr val="bg1">
                    <a:lumMod val="65000"/>
                  </a:schemeClr>
                </a:buClr>
                <a:buSzPct val="100000"/>
                <a:buFont typeface="Andale Mono"/>
                <a:buChar char="►"/>
                <a:defRPr sz="1600" kern="1200">
                  <a:solidFill>
                    <a:schemeClr val="tx1"/>
                  </a:solidFill>
                  <a:latin typeface="Ariel"/>
                  <a:ea typeface="+mn-ea"/>
                  <a:cs typeface="Ariel"/>
                </a:defRPr>
              </a:lvl2pPr>
              <a:lvl3pPr marL="1257300" indent="-342900" algn="l" defTabSz="457200" rtl="0" eaLnBrk="1" latinLnBrk="0" hangingPunct="1">
                <a:spcBef>
                  <a:spcPct val="20000"/>
                </a:spcBef>
                <a:buClr>
                  <a:schemeClr val="bg1">
                    <a:lumMod val="65000"/>
                  </a:schemeClr>
                </a:buClr>
                <a:buSzPct val="100000"/>
                <a:buFont typeface="Andale Mono"/>
                <a:buChar char="►"/>
                <a:defRPr sz="1600" kern="1200">
                  <a:solidFill>
                    <a:schemeClr val="tx1"/>
                  </a:solidFill>
                  <a:latin typeface="Ariel"/>
                  <a:ea typeface="+mn-ea"/>
                  <a:cs typeface="Ariel"/>
                </a:defRPr>
              </a:lvl3pPr>
              <a:lvl4pPr marL="1714500" indent="-342900" algn="l" defTabSz="457200" rtl="0" eaLnBrk="1" latinLnBrk="0" hangingPunct="1">
                <a:spcBef>
                  <a:spcPct val="20000"/>
                </a:spcBef>
                <a:buClr>
                  <a:schemeClr val="bg1">
                    <a:lumMod val="65000"/>
                  </a:schemeClr>
                </a:buClr>
                <a:buSzPct val="100000"/>
                <a:buFont typeface="Andale Mono"/>
                <a:buChar char="►"/>
                <a:defRPr sz="1600" kern="1200">
                  <a:solidFill>
                    <a:schemeClr val="tx1"/>
                  </a:solidFill>
                  <a:latin typeface="Ariel"/>
                  <a:ea typeface="+mn-ea"/>
                  <a:cs typeface="Ariel"/>
                </a:defRPr>
              </a:lvl4pPr>
              <a:lvl5pPr marL="2171700" indent="-342900" algn="l" defTabSz="457200" rtl="0" eaLnBrk="1" latinLnBrk="0" hangingPunct="1">
                <a:spcBef>
                  <a:spcPct val="20000"/>
                </a:spcBef>
                <a:buClr>
                  <a:schemeClr val="bg1">
                    <a:lumMod val="65000"/>
                  </a:schemeClr>
                </a:buClr>
                <a:buSzPct val="100000"/>
                <a:buFont typeface="Andale Mono"/>
                <a:buChar char="►"/>
                <a:defRPr sz="1600" kern="1200">
                  <a:solidFill>
                    <a:schemeClr val="tx1"/>
                  </a:solidFill>
                  <a:latin typeface="Ariel"/>
                  <a:ea typeface="+mn-ea"/>
                  <a:cs typeface="Ari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1800" b="1">
                  <a:latin typeface="Verdana" panose="020B0604030504040204" pitchFamily="34" charset="0"/>
                  <a:ea typeface="Verdana" panose="020B0604030504040204" pitchFamily="34" charset="0"/>
                </a:rPr>
                <a:t>Traditionel kloakløsning</a:t>
              </a:r>
            </a:p>
          </p:txBody>
        </p:sp>
        <p:grpSp>
          <p:nvGrpSpPr>
            <p:cNvPr id="10" name="Group 88">
              <a:extLst>
                <a:ext uri="{FF2B5EF4-FFF2-40B4-BE49-F238E27FC236}">
                  <a16:creationId xmlns:a16="http://schemas.microsoft.com/office/drawing/2014/main" id="{A118A3CA-8507-2FEC-4BE4-7F161584D616}"/>
                </a:ext>
              </a:extLst>
            </p:cNvPr>
            <p:cNvGrpSpPr/>
            <p:nvPr/>
          </p:nvGrpSpPr>
          <p:grpSpPr>
            <a:xfrm>
              <a:off x="6415635" y="2879314"/>
              <a:ext cx="3499237" cy="897820"/>
              <a:chOff x="952500" y="3618336"/>
              <a:chExt cx="4318000" cy="1107895"/>
            </a:xfrm>
          </p:grpSpPr>
          <p:sp>
            <p:nvSpPr>
              <p:cNvPr id="11" name="Rectangle 81">
                <a:extLst>
                  <a:ext uri="{FF2B5EF4-FFF2-40B4-BE49-F238E27FC236}">
                    <a16:creationId xmlns:a16="http://schemas.microsoft.com/office/drawing/2014/main" id="{979B0AEE-00D9-7B51-69F1-4826741A99AC}"/>
                  </a:ext>
                </a:extLst>
              </p:cNvPr>
              <p:cNvSpPr/>
              <p:nvPr/>
            </p:nvSpPr>
            <p:spPr>
              <a:xfrm>
                <a:off x="1255923" y="4230340"/>
                <a:ext cx="264404" cy="227535"/>
              </a:xfrm>
              <a:prstGeom prst="rect">
                <a:avLst/>
              </a:prstGeom>
              <a:solidFill>
                <a:srgbClr val="59BF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2" name="Rectangle 35">
                <a:extLst>
                  <a:ext uri="{FF2B5EF4-FFF2-40B4-BE49-F238E27FC236}">
                    <a16:creationId xmlns:a16="http://schemas.microsoft.com/office/drawing/2014/main" id="{9AF2932D-508D-13B0-7CCF-11A6D6B58DDB}"/>
                  </a:ext>
                </a:extLst>
              </p:cNvPr>
              <p:cNvSpPr/>
              <p:nvPr/>
            </p:nvSpPr>
            <p:spPr>
              <a:xfrm>
                <a:off x="1255923" y="3745734"/>
                <a:ext cx="264405" cy="71214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3" name="Oval 36">
                <a:extLst>
                  <a:ext uri="{FF2B5EF4-FFF2-40B4-BE49-F238E27FC236}">
                    <a16:creationId xmlns:a16="http://schemas.microsoft.com/office/drawing/2014/main" id="{959E1C90-0F36-2549-20DE-5F1C8D533886}"/>
                  </a:ext>
                </a:extLst>
              </p:cNvPr>
              <p:cNvSpPr/>
              <p:nvPr/>
            </p:nvSpPr>
            <p:spPr>
              <a:xfrm>
                <a:off x="2820318" y="4362679"/>
                <a:ext cx="363552" cy="363552"/>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4" name="Straight Connector 38">
                <a:extLst>
                  <a:ext uri="{FF2B5EF4-FFF2-40B4-BE49-F238E27FC236}">
                    <a16:creationId xmlns:a16="http://schemas.microsoft.com/office/drawing/2014/main" id="{4D75276B-4122-745D-5089-FB57610D56CC}"/>
                  </a:ext>
                </a:extLst>
              </p:cNvPr>
              <p:cNvCxnSpPr>
                <a:cxnSpLocks/>
                <a:stCxn id="12" idx="3"/>
                <a:endCxn id="13" idx="1"/>
              </p:cNvCxnSpPr>
              <p:nvPr/>
            </p:nvCxnSpPr>
            <p:spPr>
              <a:xfrm>
                <a:off x="1520328" y="4101805"/>
                <a:ext cx="1353231" cy="31411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40">
                <a:extLst>
                  <a:ext uri="{FF2B5EF4-FFF2-40B4-BE49-F238E27FC236}">
                    <a16:creationId xmlns:a16="http://schemas.microsoft.com/office/drawing/2014/main" id="{0B9FD9BD-834E-741C-2F99-CA95AE03224F}"/>
                  </a:ext>
                </a:extLst>
              </p:cNvPr>
              <p:cNvCxnSpPr>
                <a:cxnSpLocks/>
                <a:endCxn id="13" idx="2"/>
              </p:cNvCxnSpPr>
              <p:nvPr/>
            </p:nvCxnSpPr>
            <p:spPr>
              <a:xfrm>
                <a:off x="1520328" y="4230340"/>
                <a:ext cx="1299990" cy="31411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Freeform: Shape 50">
                <a:extLst>
                  <a:ext uri="{FF2B5EF4-FFF2-40B4-BE49-F238E27FC236}">
                    <a16:creationId xmlns:a16="http://schemas.microsoft.com/office/drawing/2014/main" id="{BB00DAD5-525F-18D9-0CC1-DE8238ECC89C}"/>
                  </a:ext>
                </a:extLst>
              </p:cNvPr>
              <p:cNvSpPr/>
              <p:nvPr/>
            </p:nvSpPr>
            <p:spPr>
              <a:xfrm>
                <a:off x="952500" y="3618336"/>
                <a:ext cx="4318000" cy="120650"/>
              </a:xfrm>
              <a:custGeom>
                <a:avLst/>
                <a:gdLst>
                  <a:gd name="connsiteX0" fmla="*/ 0 w 4318000"/>
                  <a:gd name="connsiteY0" fmla="*/ 0 h 120650"/>
                  <a:gd name="connsiteX1" fmla="*/ 133350 w 4318000"/>
                  <a:gd name="connsiteY1" fmla="*/ 0 h 120650"/>
                  <a:gd name="connsiteX2" fmla="*/ 133350 w 4318000"/>
                  <a:gd name="connsiteY2" fmla="*/ 120650 h 120650"/>
                  <a:gd name="connsiteX3" fmla="*/ 4171950 w 4318000"/>
                  <a:gd name="connsiteY3" fmla="*/ 120650 h 120650"/>
                  <a:gd name="connsiteX4" fmla="*/ 4171950 w 4318000"/>
                  <a:gd name="connsiteY4" fmla="*/ 0 h 120650"/>
                  <a:gd name="connsiteX5" fmla="*/ 4318000 w 4318000"/>
                  <a:gd name="connsiteY5" fmla="*/ 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8000" h="120650">
                    <a:moveTo>
                      <a:pt x="0" y="0"/>
                    </a:moveTo>
                    <a:lnTo>
                      <a:pt x="133350" y="0"/>
                    </a:lnTo>
                    <a:lnTo>
                      <a:pt x="133350" y="120650"/>
                    </a:lnTo>
                    <a:lnTo>
                      <a:pt x="4171950" y="120650"/>
                    </a:lnTo>
                    <a:lnTo>
                      <a:pt x="4171950" y="0"/>
                    </a:lnTo>
                    <a:lnTo>
                      <a:pt x="4318000" y="0"/>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7" name="Freeform: Shape 43">
                <a:extLst>
                  <a:ext uri="{FF2B5EF4-FFF2-40B4-BE49-F238E27FC236}">
                    <a16:creationId xmlns:a16="http://schemas.microsoft.com/office/drawing/2014/main" id="{A9098334-987E-08F0-4988-2BD92A3CF056}"/>
                  </a:ext>
                </a:extLst>
              </p:cNvPr>
              <p:cNvSpPr/>
              <p:nvPr/>
            </p:nvSpPr>
            <p:spPr>
              <a:xfrm>
                <a:off x="1370678" y="3668616"/>
                <a:ext cx="1591052" cy="856332"/>
              </a:xfrm>
              <a:custGeom>
                <a:avLst/>
                <a:gdLst>
                  <a:gd name="connsiteX0" fmla="*/ 3180 w 1523508"/>
                  <a:gd name="connsiteY0" fmla="*/ 0 h 837282"/>
                  <a:gd name="connsiteX1" fmla="*/ 3180 w 1523508"/>
                  <a:gd name="connsiteY1" fmla="*/ 363557 h 837282"/>
                  <a:gd name="connsiteX2" fmla="*/ 36231 w 1523508"/>
                  <a:gd name="connsiteY2" fmla="*/ 462708 h 837282"/>
                  <a:gd name="connsiteX3" fmla="*/ 135383 w 1523508"/>
                  <a:gd name="connsiteY3" fmla="*/ 484742 h 837282"/>
                  <a:gd name="connsiteX4" fmla="*/ 1523508 w 1523508"/>
                  <a:gd name="connsiteY4" fmla="*/ 837282 h 837282"/>
                  <a:gd name="connsiteX0" fmla="*/ 3180 w 1523508"/>
                  <a:gd name="connsiteY0" fmla="*/ 0 h 837282"/>
                  <a:gd name="connsiteX1" fmla="*/ 3180 w 1523508"/>
                  <a:gd name="connsiteY1" fmla="*/ 363557 h 837282"/>
                  <a:gd name="connsiteX2" fmla="*/ 36231 w 1523508"/>
                  <a:gd name="connsiteY2" fmla="*/ 462708 h 837282"/>
                  <a:gd name="connsiteX3" fmla="*/ 306833 w 1523508"/>
                  <a:gd name="connsiteY3" fmla="*/ 522842 h 837282"/>
                  <a:gd name="connsiteX4" fmla="*/ 1523508 w 1523508"/>
                  <a:gd name="connsiteY4" fmla="*/ 837282 h 837282"/>
                  <a:gd name="connsiteX0" fmla="*/ 6986 w 1527314"/>
                  <a:gd name="connsiteY0" fmla="*/ 0 h 837282"/>
                  <a:gd name="connsiteX1" fmla="*/ 6986 w 1527314"/>
                  <a:gd name="connsiteY1" fmla="*/ 363557 h 837282"/>
                  <a:gd name="connsiteX2" fmla="*/ 92424 w 1527314"/>
                  <a:gd name="connsiteY2" fmla="*/ 469852 h 837282"/>
                  <a:gd name="connsiteX3" fmla="*/ 310639 w 1527314"/>
                  <a:gd name="connsiteY3" fmla="*/ 522842 h 837282"/>
                  <a:gd name="connsiteX4" fmla="*/ 1527314 w 1527314"/>
                  <a:gd name="connsiteY4" fmla="*/ 837282 h 837282"/>
                  <a:gd name="connsiteX0" fmla="*/ 6986 w 1527314"/>
                  <a:gd name="connsiteY0" fmla="*/ 0 h 837282"/>
                  <a:gd name="connsiteX1" fmla="*/ 6986 w 1527314"/>
                  <a:gd name="connsiteY1" fmla="*/ 363557 h 837282"/>
                  <a:gd name="connsiteX2" fmla="*/ 92424 w 1527314"/>
                  <a:gd name="connsiteY2" fmla="*/ 469852 h 837282"/>
                  <a:gd name="connsiteX3" fmla="*/ 310639 w 1527314"/>
                  <a:gd name="connsiteY3" fmla="*/ 522842 h 837282"/>
                  <a:gd name="connsiteX4" fmla="*/ 1527314 w 1527314"/>
                  <a:gd name="connsiteY4" fmla="*/ 837282 h 837282"/>
                  <a:gd name="connsiteX0" fmla="*/ 6986 w 1591608"/>
                  <a:gd name="connsiteY0" fmla="*/ 0 h 856332"/>
                  <a:gd name="connsiteX1" fmla="*/ 6986 w 1591608"/>
                  <a:gd name="connsiteY1" fmla="*/ 363557 h 856332"/>
                  <a:gd name="connsiteX2" fmla="*/ 92424 w 1591608"/>
                  <a:gd name="connsiteY2" fmla="*/ 469852 h 856332"/>
                  <a:gd name="connsiteX3" fmla="*/ 310639 w 1591608"/>
                  <a:gd name="connsiteY3" fmla="*/ 522842 h 856332"/>
                  <a:gd name="connsiteX4" fmla="*/ 1591608 w 1591608"/>
                  <a:gd name="connsiteY4" fmla="*/ 856332 h 856332"/>
                  <a:gd name="connsiteX0" fmla="*/ 5409 w 1590031"/>
                  <a:gd name="connsiteY0" fmla="*/ 0 h 856332"/>
                  <a:gd name="connsiteX1" fmla="*/ 7790 w 1590031"/>
                  <a:gd name="connsiteY1" fmla="*/ 320694 h 856332"/>
                  <a:gd name="connsiteX2" fmla="*/ 90847 w 1590031"/>
                  <a:gd name="connsiteY2" fmla="*/ 469852 h 856332"/>
                  <a:gd name="connsiteX3" fmla="*/ 309062 w 1590031"/>
                  <a:gd name="connsiteY3" fmla="*/ 522842 h 856332"/>
                  <a:gd name="connsiteX4" fmla="*/ 1590031 w 1590031"/>
                  <a:gd name="connsiteY4" fmla="*/ 856332 h 856332"/>
                  <a:gd name="connsiteX0" fmla="*/ 3909 w 1588531"/>
                  <a:gd name="connsiteY0" fmla="*/ 0 h 856332"/>
                  <a:gd name="connsiteX1" fmla="*/ 6290 w 1588531"/>
                  <a:gd name="connsiteY1" fmla="*/ 320694 h 856332"/>
                  <a:gd name="connsiteX2" fmla="*/ 67916 w 1588531"/>
                  <a:gd name="connsiteY2" fmla="*/ 436515 h 856332"/>
                  <a:gd name="connsiteX3" fmla="*/ 307562 w 1588531"/>
                  <a:gd name="connsiteY3" fmla="*/ 522842 h 856332"/>
                  <a:gd name="connsiteX4" fmla="*/ 1588531 w 1588531"/>
                  <a:gd name="connsiteY4" fmla="*/ 856332 h 856332"/>
                  <a:gd name="connsiteX0" fmla="*/ 6430 w 1591052"/>
                  <a:gd name="connsiteY0" fmla="*/ 0 h 856332"/>
                  <a:gd name="connsiteX1" fmla="*/ 8811 w 1591052"/>
                  <a:gd name="connsiteY1" fmla="*/ 320694 h 856332"/>
                  <a:gd name="connsiteX2" fmla="*/ 106156 w 1591052"/>
                  <a:gd name="connsiteY2" fmla="*/ 455565 h 856332"/>
                  <a:gd name="connsiteX3" fmla="*/ 310083 w 1591052"/>
                  <a:gd name="connsiteY3" fmla="*/ 522842 h 856332"/>
                  <a:gd name="connsiteX4" fmla="*/ 1591052 w 1591052"/>
                  <a:gd name="connsiteY4" fmla="*/ 856332 h 856332"/>
                  <a:gd name="connsiteX0" fmla="*/ 6430 w 1591052"/>
                  <a:gd name="connsiteY0" fmla="*/ 0 h 856332"/>
                  <a:gd name="connsiteX1" fmla="*/ 8811 w 1591052"/>
                  <a:gd name="connsiteY1" fmla="*/ 320694 h 856332"/>
                  <a:gd name="connsiteX2" fmla="*/ 106156 w 1591052"/>
                  <a:gd name="connsiteY2" fmla="*/ 455565 h 856332"/>
                  <a:gd name="connsiteX3" fmla="*/ 310083 w 1591052"/>
                  <a:gd name="connsiteY3" fmla="*/ 522842 h 856332"/>
                  <a:gd name="connsiteX4" fmla="*/ 1591052 w 1591052"/>
                  <a:gd name="connsiteY4" fmla="*/ 856332 h 856332"/>
                  <a:gd name="connsiteX0" fmla="*/ 6430 w 1591052"/>
                  <a:gd name="connsiteY0" fmla="*/ 0 h 856332"/>
                  <a:gd name="connsiteX1" fmla="*/ 8811 w 1591052"/>
                  <a:gd name="connsiteY1" fmla="*/ 320694 h 856332"/>
                  <a:gd name="connsiteX2" fmla="*/ 106156 w 1591052"/>
                  <a:gd name="connsiteY2" fmla="*/ 455565 h 856332"/>
                  <a:gd name="connsiteX3" fmla="*/ 317226 w 1591052"/>
                  <a:gd name="connsiteY3" fmla="*/ 532367 h 856332"/>
                  <a:gd name="connsiteX4" fmla="*/ 1591052 w 1591052"/>
                  <a:gd name="connsiteY4" fmla="*/ 856332 h 856332"/>
                  <a:gd name="connsiteX0" fmla="*/ 6430 w 1591052"/>
                  <a:gd name="connsiteY0" fmla="*/ 0 h 856332"/>
                  <a:gd name="connsiteX1" fmla="*/ 8811 w 1591052"/>
                  <a:gd name="connsiteY1" fmla="*/ 320694 h 856332"/>
                  <a:gd name="connsiteX2" fmla="*/ 106156 w 1591052"/>
                  <a:gd name="connsiteY2" fmla="*/ 455565 h 856332"/>
                  <a:gd name="connsiteX3" fmla="*/ 317226 w 1591052"/>
                  <a:gd name="connsiteY3" fmla="*/ 532367 h 856332"/>
                  <a:gd name="connsiteX4" fmla="*/ 1591052 w 1591052"/>
                  <a:gd name="connsiteY4" fmla="*/ 856332 h 85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2" h="856332">
                    <a:moveTo>
                      <a:pt x="6430" y="0"/>
                    </a:moveTo>
                    <a:cubicBezTo>
                      <a:pt x="3676" y="143219"/>
                      <a:pt x="-7810" y="244767"/>
                      <a:pt x="8811" y="320694"/>
                    </a:cubicBezTo>
                    <a:cubicBezTo>
                      <a:pt x="25432" y="396621"/>
                      <a:pt x="54753" y="420286"/>
                      <a:pt x="106156" y="455565"/>
                    </a:cubicBezTo>
                    <a:cubicBezTo>
                      <a:pt x="157559" y="490844"/>
                      <a:pt x="200712" y="503673"/>
                      <a:pt x="317226" y="532367"/>
                    </a:cubicBezTo>
                    <a:lnTo>
                      <a:pt x="1591052" y="856332"/>
                    </a:lnTo>
                  </a:path>
                </a:pathLst>
              </a:custGeom>
              <a:noFill/>
              <a:ln w="25400">
                <a:solidFill>
                  <a:srgbClr val="009DF0"/>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grpSp>
      </p:grpSp>
      <p:grpSp>
        <p:nvGrpSpPr>
          <p:cNvPr id="53" name="Gruppe 52">
            <a:extLst>
              <a:ext uri="{FF2B5EF4-FFF2-40B4-BE49-F238E27FC236}">
                <a16:creationId xmlns:a16="http://schemas.microsoft.com/office/drawing/2014/main" id="{8F123EA4-7D0B-229C-4434-EBA9533BF1D4}"/>
              </a:ext>
            </a:extLst>
          </p:cNvPr>
          <p:cNvGrpSpPr/>
          <p:nvPr/>
        </p:nvGrpSpPr>
        <p:grpSpPr>
          <a:xfrm>
            <a:off x="6506243" y="2290341"/>
            <a:ext cx="5434917" cy="3970338"/>
            <a:chOff x="1198863" y="2026854"/>
            <a:chExt cx="5434917" cy="3970338"/>
          </a:xfrm>
        </p:grpSpPr>
        <p:sp>
          <p:nvSpPr>
            <p:cNvPr id="9" name="Pladsholder til tekst 2">
              <a:extLst>
                <a:ext uri="{FF2B5EF4-FFF2-40B4-BE49-F238E27FC236}">
                  <a16:creationId xmlns:a16="http://schemas.microsoft.com/office/drawing/2014/main" id="{CACD3D82-2564-EBDC-B0F5-55FB5B8E9279}"/>
                </a:ext>
              </a:extLst>
            </p:cNvPr>
            <p:cNvSpPr txBox="1">
              <a:spLocks/>
            </p:cNvSpPr>
            <p:nvPr/>
          </p:nvSpPr>
          <p:spPr>
            <a:xfrm>
              <a:off x="1198863" y="2026854"/>
              <a:ext cx="5434917" cy="39703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bg2"/>
                </a:buClr>
                <a:buSzPct val="100000"/>
                <a:buFont typeface="Andale Mono"/>
                <a:buChar char="►"/>
                <a:defRPr sz="2000" kern="1200">
                  <a:solidFill>
                    <a:schemeClr val="tx1"/>
                  </a:solidFill>
                  <a:latin typeface="Ariel"/>
                  <a:ea typeface="+mn-ea"/>
                  <a:cs typeface="Ariel"/>
                </a:defRPr>
              </a:lvl1pPr>
              <a:lvl2pPr marL="800100" indent="-342900" algn="l" defTabSz="457200" rtl="0" eaLnBrk="1" latinLnBrk="0" hangingPunct="1">
                <a:spcBef>
                  <a:spcPct val="20000"/>
                </a:spcBef>
                <a:buClr>
                  <a:schemeClr val="bg1">
                    <a:lumMod val="65000"/>
                  </a:schemeClr>
                </a:buClr>
                <a:buSzPct val="100000"/>
                <a:buFont typeface="Andale Mono"/>
                <a:buChar char="►"/>
                <a:defRPr sz="1600" kern="1200">
                  <a:solidFill>
                    <a:schemeClr val="tx1"/>
                  </a:solidFill>
                  <a:latin typeface="Ariel"/>
                  <a:ea typeface="+mn-ea"/>
                  <a:cs typeface="Ariel"/>
                </a:defRPr>
              </a:lvl2pPr>
              <a:lvl3pPr marL="1257300" indent="-342900" algn="l" defTabSz="457200" rtl="0" eaLnBrk="1" latinLnBrk="0" hangingPunct="1">
                <a:spcBef>
                  <a:spcPct val="20000"/>
                </a:spcBef>
                <a:buClr>
                  <a:schemeClr val="bg1">
                    <a:lumMod val="65000"/>
                  </a:schemeClr>
                </a:buClr>
                <a:buSzPct val="100000"/>
                <a:buFont typeface="Andale Mono"/>
                <a:buChar char="►"/>
                <a:defRPr sz="1600" kern="1200">
                  <a:solidFill>
                    <a:schemeClr val="tx1"/>
                  </a:solidFill>
                  <a:latin typeface="Ariel"/>
                  <a:ea typeface="+mn-ea"/>
                  <a:cs typeface="Ariel"/>
                </a:defRPr>
              </a:lvl3pPr>
              <a:lvl4pPr marL="1714500" indent="-342900" algn="l" defTabSz="457200" rtl="0" eaLnBrk="1" latinLnBrk="0" hangingPunct="1">
                <a:spcBef>
                  <a:spcPct val="20000"/>
                </a:spcBef>
                <a:buClr>
                  <a:schemeClr val="bg1">
                    <a:lumMod val="65000"/>
                  </a:schemeClr>
                </a:buClr>
                <a:buSzPct val="100000"/>
                <a:buFont typeface="Andale Mono"/>
                <a:buChar char="►"/>
                <a:defRPr sz="1600" kern="1200">
                  <a:solidFill>
                    <a:schemeClr val="tx1"/>
                  </a:solidFill>
                  <a:latin typeface="Ariel"/>
                  <a:ea typeface="+mn-ea"/>
                  <a:cs typeface="Ariel"/>
                </a:defRPr>
              </a:lvl4pPr>
              <a:lvl5pPr marL="2171700" indent="-342900" algn="l" defTabSz="457200" rtl="0" eaLnBrk="1" latinLnBrk="0" hangingPunct="1">
                <a:spcBef>
                  <a:spcPct val="20000"/>
                </a:spcBef>
                <a:buClr>
                  <a:schemeClr val="bg1">
                    <a:lumMod val="65000"/>
                  </a:schemeClr>
                </a:buClr>
                <a:buSzPct val="100000"/>
                <a:buFont typeface="Andale Mono"/>
                <a:buChar char="►"/>
                <a:defRPr sz="1600" kern="1200">
                  <a:solidFill>
                    <a:schemeClr val="tx1"/>
                  </a:solidFill>
                  <a:latin typeface="Ariel"/>
                  <a:ea typeface="+mn-ea"/>
                  <a:cs typeface="Ari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1800" b="1" err="1">
                  <a:latin typeface="Verdana" panose="020B0604030504040204" pitchFamily="34" charset="0"/>
                  <a:ea typeface="Verdana" panose="020B0604030504040204" pitchFamily="34" charset="0"/>
                </a:rPr>
                <a:t>Regnbed</a:t>
              </a:r>
              <a:endParaRPr lang="da-DK" sz="1800" b="1">
                <a:latin typeface="Verdana" panose="020B0604030504040204" pitchFamily="34" charset="0"/>
                <a:ea typeface="Verdana" panose="020B0604030504040204" pitchFamily="34" charset="0"/>
              </a:endParaRPr>
            </a:p>
          </p:txBody>
        </p:sp>
        <p:grpSp>
          <p:nvGrpSpPr>
            <p:cNvPr id="18" name="Group 89">
              <a:extLst>
                <a:ext uri="{FF2B5EF4-FFF2-40B4-BE49-F238E27FC236}">
                  <a16:creationId xmlns:a16="http://schemas.microsoft.com/office/drawing/2014/main" id="{3262BDB1-F861-6B6E-9F55-39BECD15788A}"/>
                </a:ext>
              </a:extLst>
            </p:cNvPr>
            <p:cNvGrpSpPr/>
            <p:nvPr/>
          </p:nvGrpSpPr>
          <p:grpSpPr>
            <a:xfrm>
              <a:off x="1281840" y="2557334"/>
              <a:ext cx="3499237" cy="1139825"/>
              <a:chOff x="6784554" y="3358078"/>
              <a:chExt cx="4318000" cy="1406525"/>
            </a:xfrm>
          </p:grpSpPr>
          <p:sp>
            <p:nvSpPr>
              <p:cNvPr id="19" name="Rectangle 82">
                <a:extLst>
                  <a:ext uri="{FF2B5EF4-FFF2-40B4-BE49-F238E27FC236}">
                    <a16:creationId xmlns:a16="http://schemas.microsoft.com/office/drawing/2014/main" id="{63D67EDE-B311-754C-465C-F809A9B275B5}"/>
                  </a:ext>
                </a:extLst>
              </p:cNvPr>
              <p:cNvSpPr/>
              <p:nvPr/>
            </p:nvSpPr>
            <p:spPr>
              <a:xfrm>
                <a:off x="7046135" y="4286515"/>
                <a:ext cx="726262" cy="237428"/>
              </a:xfrm>
              <a:prstGeom prst="rect">
                <a:avLst/>
              </a:prstGeom>
              <a:solidFill>
                <a:srgbClr val="59BF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0" name="Oval 44">
                <a:extLst>
                  <a:ext uri="{FF2B5EF4-FFF2-40B4-BE49-F238E27FC236}">
                    <a16:creationId xmlns:a16="http://schemas.microsoft.com/office/drawing/2014/main" id="{7D1D6C86-5398-0B5C-9617-7F8B9519A6D1}"/>
                  </a:ext>
                </a:extLst>
              </p:cNvPr>
              <p:cNvSpPr/>
              <p:nvPr/>
            </p:nvSpPr>
            <p:spPr>
              <a:xfrm>
                <a:off x="8756575" y="4362679"/>
                <a:ext cx="363552" cy="363552"/>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Rectangle 46">
                <a:extLst>
                  <a:ext uri="{FF2B5EF4-FFF2-40B4-BE49-F238E27FC236}">
                    <a16:creationId xmlns:a16="http://schemas.microsoft.com/office/drawing/2014/main" id="{167A2B76-DC82-FA0B-D5F9-1DA7919EFCF8}"/>
                  </a:ext>
                </a:extLst>
              </p:cNvPr>
              <p:cNvSpPr/>
              <p:nvPr/>
            </p:nvSpPr>
            <p:spPr>
              <a:xfrm>
                <a:off x="7046135" y="4213641"/>
                <a:ext cx="363552" cy="31408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3" name="Rectangle 47">
                <a:extLst>
                  <a:ext uri="{FF2B5EF4-FFF2-40B4-BE49-F238E27FC236}">
                    <a16:creationId xmlns:a16="http://schemas.microsoft.com/office/drawing/2014/main" id="{64A925AF-82CF-43FF-BD72-85540B2C297F}"/>
                  </a:ext>
                </a:extLst>
              </p:cNvPr>
              <p:cNvSpPr/>
              <p:nvPr/>
            </p:nvSpPr>
            <p:spPr>
              <a:xfrm>
                <a:off x="7409687" y="4213641"/>
                <a:ext cx="363552" cy="31408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4" name="Freeform: Shape 51">
                <a:extLst>
                  <a:ext uri="{FF2B5EF4-FFF2-40B4-BE49-F238E27FC236}">
                    <a16:creationId xmlns:a16="http://schemas.microsoft.com/office/drawing/2014/main" id="{119998A3-FAEE-62EC-6345-40B9FE801DD4}"/>
                  </a:ext>
                </a:extLst>
              </p:cNvPr>
              <p:cNvSpPr/>
              <p:nvPr/>
            </p:nvSpPr>
            <p:spPr>
              <a:xfrm>
                <a:off x="6784554" y="3634321"/>
                <a:ext cx="4318000" cy="120650"/>
              </a:xfrm>
              <a:custGeom>
                <a:avLst/>
                <a:gdLst>
                  <a:gd name="connsiteX0" fmla="*/ 0 w 4318000"/>
                  <a:gd name="connsiteY0" fmla="*/ 0 h 120650"/>
                  <a:gd name="connsiteX1" fmla="*/ 133350 w 4318000"/>
                  <a:gd name="connsiteY1" fmla="*/ 0 h 120650"/>
                  <a:gd name="connsiteX2" fmla="*/ 133350 w 4318000"/>
                  <a:gd name="connsiteY2" fmla="*/ 120650 h 120650"/>
                  <a:gd name="connsiteX3" fmla="*/ 4171950 w 4318000"/>
                  <a:gd name="connsiteY3" fmla="*/ 120650 h 120650"/>
                  <a:gd name="connsiteX4" fmla="*/ 4171950 w 4318000"/>
                  <a:gd name="connsiteY4" fmla="*/ 0 h 120650"/>
                  <a:gd name="connsiteX5" fmla="*/ 4318000 w 4318000"/>
                  <a:gd name="connsiteY5" fmla="*/ 0 h 120650"/>
                  <a:gd name="connsiteX0" fmla="*/ 0 w 4318000"/>
                  <a:gd name="connsiteY0" fmla="*/ 0 h 120650"/>
                  <a:gd name="connsiteX1" fmla="*/ 133350 w 4318000"/>
                  <a:gd name="connsiteY1" fmla="*/ 0 h 120650"/>
                  <a:gd name="connsiteX2" fmla="*/ 133350 w 4318000"/>
                  <a:gd name="connsiteY2" fmla="*/ 120650 h 120650"/>
                  <a:gd name="connsiteX3" fmla="*/ 1108496 w 4318000"/>
                  <a:gd name="connsiteY3" fmla="*/ 117457 h 120650"/>
                  <a:gd name="connsiteX4" fmla="*/ 4171950 w 4318000"/>
                  <a:gd name="connsiteY4" fmla="*/ 120650 h 120650"/>
                  <a:gd name="connsiteX5" fmla="*/ 4171950 w 4318000"/>
                  <a:gd name="connsiteY5" fmla="*/ 0 h 120650"/>
                  <a:gd name="connsiteX6" fmla="*/ 4318000 w 4318000"/>
                  <a:gd name="connsiteY6" fmla="*/ 0 h 120650"/>
                  <a:gd name="connsiteX0" fmla="*/ 0 w 4318000"/>
                  <a:gd name="connsiteY0" fmla="*/ 0 h 120650"/>
                  <a:gd name="connsiteX1" fmla="*/ 133350 w 4318000"/>
                  <a:gd name="connsiteY1" fmla="*/ 0 h 120650"/>
                  <a:gd name="connsiteX2" fmla="*/ 133350 w 4318000"/>
                  <a:gd name="connsiteY2" fmla="*/ 120650 h 120650"/>
                  <a:gd name="connsiteX3" fmla="*/ 1108496 w 4318000"/>
                  <a:gd name="connsiteY3" fmla="*/ 117457 h 120650"/>
                  <a:gd name="connsiteX4" fmla="*/ 1260896 w 4318000"/>
                  <a:gd name="connsiteY4" fmla="*/ 111107 h 120650"/>
                  <a:gd name="connsiteX5" fmla="*/ 4171950 w 4318000"/>
                  <a:gd name="connsiteY5" fmla="*/ 120650 h 120650"/>
                  <a:gd name="connsiteX6" fmla="*/ 4171950 w 4318000"/>
                  <a:gd name="connsiteY6" fmla="*/ 0 h 120650"/>
                  <a:gd name="connsiteX7" fmla="*/ 4318000 w 4318000"/>
                  <a:gd name="connsiteY7" fmla="*/ 0 h 120650"/>
                  <a:gd name="connsiteX0" fmla="*/ 0 w 4318000"/>
                  <a:gd name="connsiteY0" fmla="*/ 0 h 120650"/>
                  <a:gd name="connsiteX1" fmla="*/ 133350 w 4318000"/>
                  <a:gd name="connsiteY1" fmla="*/ 0 h 120650"/>
                  <a:gd name="connsiteX2" fmla="*/ 133350 w 4318000"/>
                  <a:gd name="connsiteY2" fmla="*/ 120650 h 120650"/>
                  <a:gd name="connsiteX3" fmla="*/ 1108496 w 4318000"/>
                  <a:gd name="connsiteY3" fmla="*/ 117457 h 120650"/>
                  <a:gd name="connsiteX4" fmla="*/ 1260896 w 4318000"/>
                  <a:gd name="connsiteY4" fmla="*/ 118251 h 120650"/>
                  <a:gd name="connsiteX5" fmla="*/ 4171950 w 4318000"/>
                  <a:gd name="connsiteY5" fmla="*/ 120650 h 120650"/>
                  <a:gd name="connsiteX6" fmla="*/ 4171950 w 4318000"/>
                  <a:gd name="connsiteY6" fmla="*/ 0 h 120650"/>
                  <a:gd name="connsiteX7" fmla="*/ 4318000 w 4318000"/>
                  <a:gd name="connsiteY7" fmla="*/ 0 h 120650"/>
                  <a:gd name="connsiteX0" fmla="*/ 0 w 4318000"/>
                  <a:gd name="connsiteY0" fmla="*/ 0 h 120650"/>
                  <a:gd name="connsiteX1" fmla="*/ 133350 w 4318000"/>
                  <a:gd name="connsiteY1" fmla="*/ 0 h 120650"/>
                  <a:gd name="connsiteX2" fmla="*/ 133350 w 4318000"/>
                  <a:gd name="connsiteY2" fmla="*/ 120650 h 120650"/>
                  <a:gd name="connsiteX3" fmla="*/ 1108496 w 4318000"/>
                  <a:gd name="connsiteY3" fmla="*/ 117457 h 120650"/>
                  <a:gd name="connsiteX4" fmla="*/ 1164059 w 4318000"/>
                  <a:gd name="connsiteY4" fmla="*/ 116663 h 120650"/>
                  <a:gd name="connsiteX5" fmla="*/ 1260896 w 4318000"/>
                  <a:gd name="connsiteY5" fmla="*/ 118251 h 120650"/>
                  <a:gd name="connsiteX6" fmla="*/ 4171950 w 4318000"/>
                  <a:gd name="connsiteY6" fmla="*/ 120650 h 120650"/>
                  <a:gd name="connsiteX7" fmla="*/ 4171950 w 4318000"/>
                  <a:gd name="connsiteY7" fmla="*/ 0 h 120650"/>
                  <a:gd name="connsiteX8" fmla="*/ 4318000 w 4318000"/>
                  <a:gd name="connsiteY8" fmla="*/ 0 h 120650"/>
                  <a:gd name="connsiteX0" fmla="*/ 0 w 4318000"/>
                  <a:gd name="connsiteY0" fmla="*/ 0 h 120650"/>
                  <a:gd name="connsiteX1" fmla="*/ 133350 w 4318000"/>
                  <a:gd name="connsiteY1" fmla="*/ 0 h 120650"/>
                  <a:gd name="connsiteX2" fmla="*/ 133350 w 4318000"/>
                  <a:gd name="connsiteY2" fmla="*/ 120650 h 120650"/>
                  <a:gd name="connsiteX3" fmla="*/ 1108496 w 4318000"/>
                  <a:gd name="connsiteY3" fmla="*/ 117457 h 120650"/>
                  <a:gd name="connsiteX4" fmla="*/ 1106909 w 4318000"/>
                  <a:gd name="connsiteY4" fmla="*/ 14270 h 120650"/>
                  <a:gd name="connsiteX5" fmla="*/ 1260896 w 4318000"/>
                  <a:gd name="connsiteY5" fmla="*/ 118251 h 120650"/>
                  <a:gd name="connsiteX6" fmla="*/ 4171950 w 4318000"/>
                  <a:gd name="connsiteY6" fmla="*/ 120650 h 120650"/>
                  <a:gd name="connsiteX7" fmla="*/ 4171950 w 4318000"/>
                  <a:gd name="connsiteY7" fmla="*/ 0 h 120650"/>
                  <a:gd name="connsiteX8" fmla="*/ 4318000 w 4318000"/>
                  <a:gd name="connsiteY8" fmla="*/ 0 h 120650"/>
                  <a:gd name="connsiteX0" fmla="*/ 0 w 4318000"/>
                  <a:gd name="connsiteY0" fmla="*/ 0 h 120650"/>
                  <a:gd name="connsiteX1" fmla="*/ 133350 w 4318000"/>
                  <a:gd name="connsiteY1" fmla="*/ 0 h 120650"/>
                  <a:gd name="connsiteX2" fmla="*/ 133350 w 4318000"/>
                  <a:gd name="connsiteY2" fmla="*/ 120650 h 120650"/>
                  <a:gd name="connsiteX3" fmla="*/ 1108496 w 4318000"/>
                  <a:gd name="connsiteY3" fmla="*/ 117457 h 120650"/>
                  <a:gd name="connsiteX4" fmla="*/ 1106909 w 4318000"/>
                  <a:gd name="connsiteY4" fmla="*/ 14270 h 120650"/>
                  <a:gd name="connsiteX5" fmla="*/ 1187871 w 4318000"/>
                  <a:gd name="connsiteY5" fmla="*/ 73801 h 120650"/>
                  <a:gd name="connsiteX6" fmla="*/ 1260896 w 4318000"/>
                  <a:gd name="connsiteY6" fmla="*/ 118251 h 120650"/>
                  <a:gd name="connsiteX7" fmla="*/ 4171950 w 4318000"/>
                  <a:gd name="connsiteY7" fmla="*/ 120650 h 120650"/>
                  <a:gd name="connsiteX8" fmla="*/ 4171950 w 4318000"/>
                  <a:gd name="connsiteY8" fmla="*/ 0 h 120650"/>
                  <a:gd name="connsiteX9" fmla="*/ 4318000 w 4318000"/>
                  <a:gd name="connsiteY9" fmla="*/ 0 h 120650"/>
                  <a:gd name="connsiteX0" fmla="*/ 0 w 4318000"/>
                  <a:gd name="connsiteY0" fmla="*/ 0 h 120650"/>
                  <a:gd name="connsiteX1" fmla="*/ 133350 w 4318000"/>
                  <a:gd name="connsiteY1" fmla="*/ 0 h 120650"/>
                  <a:gd name="connsiteX2" fmla="*/ 133350 w 4318000"/>
                  <a:gd name="connsiteY2" fmla="*/ 120650 h 120650"/>
                  <a:gd name="connsiteX3" fmla="*/ 1108496 w 4318000"/>
                  <a:gd name="connsiteY3" fmla="*/ 117457 h 120650"/>
                  <a:gd name="connsiteX4" fmla="*/ 1106909 w 4318000"/>
                  <a:gd name="connsiteY4" fmla="*/ 14270 h 120650"/>
                  <a:gd name="connsiteX5" fmla="*/ 1259309 w 4318000"/>
                  <a:gd name="connsiteY5" fmla="*/ 19032 h 120650"/>
                  <a:gd name="connsiteX6" fmla="*/ 1260896 w 4318000"/>
                  <a:gd name="connsiteY6" fmla="*/ 118251 h 120650"/>
                  <a:gd name="connsiteX7" fmla="*/ 4171950 w 4318000"/>
                  <a:gd name="connsiteY7" fmla="*/ 120650 h 120650"/>
                  <a:gd name="connsiteX8" fmla="*/ 4171950 w 4318000"/>
                  <a:gd name="connsiteY8" fmla="*/ 0 h 120650"/>
                  <a:gd name="connsiteX9" fmla="*/ 4318000 w 4318000"/>
                  <a:gd name="connsiteY9" fmla="*/ 0 h 120650"/>
                  <a:gd name="connsiteX0" fmla="*/ 0 w 4318000"/>
                  <a:gd name="connsiteY0" fmla="*/ 0 h 120650"/>
                  <a:gd name="connsiteX1" fmla="*/ 133350 w 4318000"/>
                  <a:gd name="connsiteY1" fmla="*/ 0 h 120650"/>
                  <a:gd name="connsiteX2" fmla="*/ 133350 w 4318000"/>
                  <a:gd name="connsiteY2" fmla="*/ 120650 h 120650"/>
                  <a:gd name="connsiteX3" fmla="*/ 1108496 w 4318000"/>
                  <a:gd name="connsiteY3" fmla="*/ 117457 h 120650"/>
                  <a:gd name="connsiteX4" fmla="*/ 1106909 w 4318000"/>
                  <a:gd name="connsiteY4" fmla="*/ 14270 h 120650"/>
                  <a:gd name="connsiteX5" fmla="*/ 1264071 w 4318000"/>
                  <a:gd name="connsiteY5" fmla="*/ 9507 h 120650"/>
                  <a:gd name="connsiteX6" fmla="*/ 1260896 w 4318000"/>
                  <a:gd name="connsiteY6" fmla="*/ 118251 h 120650"/>
                  <a:gd name="connsiteX7" fmla="*/ 4171950 w 4318000"/>
                  <a:gd name="connsiteY7" fmla="*/ 120650 h 120650"/>
                  <a:gd name="connsiteX8" fmla="*/ 4171950 w 4318000"/>
                  <a:gd name="connsiteY8" fmla="*/ 0 h 120650"/>
                  <a:gd name="connsiteX9" fmla="*/ 4318000 w 4318000"/>
                  <a:gd name="connsiteY9" fmla="*/ 0 h 120650"/>
                  <a:gd name="connsiteX0" fmla="*/ 0 w 4318000"/>
                  <a:gd name="connsiteY0" fmla="*/ 0 h 120650"/>
                  <a:gd name="connsiteX1" fmla="*/ 133350 w 4318000"/>
                  <a:gd name="connsiteY1" fmla="*/ 0 h 120650"/>
                  <a:gd name="connsiteX2" fmla="*/ 133350 w 4318000"/>
                  <a:gd name="connsiteY2" fmla="*/ 120650 h 120650"/>
                  <a:gd name="connsiteX3" fmla="*/ 1108496 w 4318000"/>
                  <a:gd name="connsiteY3" fmla="*/ 117457 h 120650"/>
                  <a:gd name="connsiteX4" fmla="*/ 1106909 w 4318000"/>
                  <a:gd name="connsiteY4" fmla="*/ 14270 h 120650"/>
                  <a:gd name="connsiteX5" fmla="*/ 1259309 w 4318000"/>
                  <a:gd name="connsiteY5" fmla="*/ 16651 h 120650"/>
                  <a:gd name="connsiteX6" fmla="*/ 1260896 w 4318000"/>
                  <a:gd name="connsiteY6" fmla="*/ 118251 h 120650"/>
                  <a:gd name="connsiteX7" fmla="*/ 4171950 w 4318000"/>
                  <a:gd name="connsiteY7" fmla="*/ 120650 h 120650"/>
                  <a:gd name="connsiteX8" fmla="*/ 4171950 w 4318000"/>
                  <a:gd name="connsiteY8" fmla="*/ 0 h 120650"/>
                  <a:gd name="connsiteX9" fmla="*/ 4318000 w 4318000"/>
                  <a:gd name="connsiteY9" fmla="*/ 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8000" h="120650">
                    <a:moveTo>
                      <a:pt x="0" y="0"/>
                    </a:moveTo>
                    <a:lnTo>
                      <a:pt x="133350" y="0"/>
                    </a:lnTo>
                    <a:lnTo>
                      <a:pt x="133350" y="120650"/>
                    </a:lnTo>
                    <a:lnTo>
                      <a:pt x="1108496" y="117457"/>
                    </a:lnTo>
                    <a:lnTo>
                      <a:pt x="1106909" y="14270"/>
                    </a:lnTo>
                    <a:lnTo>
                      <a:pt x="1259309" y="16651"/>
                    </a:lnTo>
                    <a:cubicBezTo>
                      <a:pt x="1258251" y="52899"/>
                      <a:pt x="1261954" y="82003"/>
                      <a:pt x="1260896" y="118251"/>
                    </a:cubicBezTo>
                    <a:lnTo>
                      <a:pt x="4171950" y="120650"/>
                    </a:lnTo>
                    <a:lnTo>
                      <a:pt x="4171950" y="0"/>
                    </a:lnTo>
                    <a:lnTo>
                      <a:pt x="4318000" y="0"/>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5" name="Freeform: Shape 53">
                <a:extLst>
                  <a:ext uri="{FF2B5EF4-FFF2-40B4-BE49-F238E27FC236}">
                    <a16:creationId xmlns:a16="http://schemas.microsoft.com/office/drawing/2014/main" id="{3853CA2A-F576-F3EE-5B64-47A671849ABE}"/>
                  </a:ext>
                </a:extLst>
              </p:cNvPr>
              <p:cNvSpPr/>
              <p:nvPr/>
            </p:nvSpPr>
            <p:spPr>
              <a:xfrm>
                <a:off x="6924675" y="3358078"/>
                <a:ext cx="938213" cy="347663"/>
              </a:xfrm>
              <a:custGeom>
                <a:avLst/>
                <a:gdLst>
                  <a:gd name="connsiteX0" fmla="*/ 52388 w 938213"/>
                  <a:gd name="connsiteY0" fmla="*/ 347663 h 347663"/>
                  <a:gd name="connsiteX1" fmla="*/ 0 w 938213"/>
                  <a:gd name="connsiteY1" fmla="*/ 152400 h 347663"/>
                  <a:gd name="connsiteX2" fmla="*/ 109538 w 938213"/>
                  <a:gd name="connsiteY2" fmla="*/ 319088 h 347663"/>
                  <a:gd name="connsiteX3" fmla="*/ 95250 w 938213"/>
                  <a:gd name="connsiteY3" fmla="*/ 152400 h 347663"/>
                  <a:gd name="connsiteX4" fmla="*/ 176213 w 938213"/>
                  <a:gd name="connsiteY4" fmla="*/ 252413 h 347663"/>
                  <a:gd name="connsiteX5" fmla="*/ 171450 w 938213"/>
                  <a:gd name="connsiteY5" fmla="*/ 0 h 347663"/>
                  <a:gd name="connsiteX6" fmla="*/ 228600 w 938213"/>
                  <a:gd name="connsiteY6" fmla="*/ 271463 h 347663"/>
                  <a:gd name="connsiteX7" fmla="*/ 328613 w 938213"/>
                  <a:gd name="connsiteY7" fmla="*/ 219075 h 347663"/>
                  <a:gd name="connsiteX8" fmla="*/ 328613 w 938213"/>
                  <a:gd name="connsiteY8" fmla="*/ 323850 h 347663"/>
                  <a:gd name="connsiteX9" fmla="*/ 447675 w 938213"/>
                  <a:gd name="connsiteY9" fmla="*/ 171450 h 347663"/>
                  <a:gd name="connsiteX10" fmla="*/ 457200 w 938213"/>
                  <a:gd name="connsiteY10" fmla="*/ 328613 h 347663"/>
                  <a:gd name="connsiteX11" fmla="*/ 571500 w 938213"/>
                  <a:gd name="connsiteY11" fmla="*/ 185738 h 347663"/>
                  <a:gd name="connsiteX12" fmla="*/ 638175 w 938213"/>
                  <a:gd name="connsiteY12" fmla="*/ 309563 h 347663"/>
                  <a:gd name="connsiteX13" fmla="*/ 628650 w 938213"/>
                  <a:gd name="connsiteY13" fmla="*/ 119063 h 347663"/>
                  <a:gd name="connsiteX14" fmla="*/ 685800 w 938213"/>
                  <a:gd name="connsiteY14" fmla="*/ 314325 h 347663"/>
                  <a:gd name="connsiteX15" fmla="*/ 733425 w 938213"/>
                  <a:gd name="connsiteY15" fmla="*/ 161925 h 347663"/>
                  <a:gd name="connsiteX16" fmla="*/ 785813 w 938213"/>
                  <a:gd name="connsiteY16" fmla="*/ 342900 h 347663"/>
                  <a:gd name="connsiteX17" fmla="*/ 876300 w 938213"/>
                  <a:gd name="connsiteY17" fmla="*/ 157163 h 347663"/>
                  <a:gd name="connsiteX18" fmla="*/ 871538 w 938213"/>
                  <a:gd name="connsiteY18" fmla="*/ 338138 h 347663"/>
                  <a:gd name="connsiteX19" fmla="*/ 933450 w 938213"/>
                  <a:gd name="connsiteY19" fmla="*/ 209550 h 347663"/>
                  <a:gd name="connsiteX20" fmla="*/ 938213 w 938213"/>
                  <a:gd name="connsiteY20" fmla="*/ 333375 h 3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8213" h="347663">
                    <a:moveTo>
                      <a:pt x="52388" y="347663"/>
                    </a:moveTo>
                    <a:lnTo>
                      <a:pt x="0" y="152400"/>
                    </a:lnTo>
                    <a:lnTo>
                      <a:pt x="109538" y="319088"/>
                    </a:lnTo>
                    <a:lnTo>
                      <a:pt x="95250" y="152400"/>
                    </a:lnTo>
                    <a:cubicBezTo>
                      <a:pt x="122238" y="185738"/>
                      <a:pt x="163513" y="277813"/>
                      <a:pt x="176213" y="252413"/>
                    </a:cubicBezTo>
                    <a:lnTo>
                      <a:pt x="171450" y="0"/>
                    </a:lnTo>
                    <a:lnTo>
                      <a:pt x="228600" y="271463"/>
                    </a:lnTo>
                    <a:lnTo>
                      <a:pt x="328613" y="219075"/>
                    </a:lnTo>
                    <a:lnTo>
                      <a:pt x="328613" y="323850"/>
                    </a:lnTo>
                    <a:lnTo>
                      <a:pt x="447675" y="171450"/>
                    </a:lnTo>
                    <a:lnTo>
                      <a:pt x="457200" y="328613"/>
                    </a:lnTo>
                    <a:lnTo>
                      <a:pt x="571500" y="185738"/>
                    </a:lnTo>
                    <a:lnTo>
                      <a:pt x="638175" y="309563"/>
                    </a:lnTo>
                    <a:lnTo>
                      <a:pt x="628650" y="119063"/>
                    </a:lnTo>
                    <a:lnTo>
                      <a:pt x="685800" y="314325"/>
                    </a:lnTo>
                    <a:lnTo>
                      <a:pt x="733425" y="161925"/>
                    </a:lnTo>
                    <a:lnTo>
                      <a:pt x="785813" y="342900"/>
                    </a:lnTo>
                    <a:lnTo>
                      <a:pt x="876300" y="157163"/>
                    </a:lnTo>
                    <a:lnTo>
                      <a:pt x="871538" y="338138"/>
                    </a:lnTo>
                    <a:lnTo>
                      <a:pt x="933450" y="209550"/>
                    </a:lnTo>
                    <a:lnTo>
                      <a:pt x="938213" y="333375"/>
                    </a:lnTo>
                  </a:path>
                </a:pathLst>
              </a:custGeom>
              <a:no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6" name="Freeform: Shape 54">
                <a:extLst>
                  <a:ext uri="{FF2B5EF4-FFF2-40B4-BE49-F238E27FC236}">
                    <a16:creationId xmlns:a16="http://schemas.microsoft.com/office/drawing/2014/main" id="{823FCD0C-50D8-755E-C10C-D544C8B22C97}"/>
                  </a:ext>
                </a:extLst>
              </p:cNvPr>
              <p:cNvSpPr/>
              <p:nvPr/>
            </p:nvSpPr>
            <p:spPr>
              <a:xfrm>
                <a:off x="6900860" y="3805753"/>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7" name="Freeform: Shape 55">
                <a:extLst>
                  <a:ext uri="{FF2B5EF4-FFF2-40B4-BE49-F238E27FC236}">
                    <a16:creationId xmlns:a16="http://schemas.microsoft.com/office/drawing/2014/main" id="{668E8234-77E0-3C83-2238-F7DB62B44BCF}"/>
                  </a:ext>
                </a:extLst>
              </p:cNvPr>
              <p:cNvSpPr/>
              <p:nvPr/>
            </p:nvSpPr>
            <p:spPr>
              <a:xfrm>
                <a:off x="6993018" y="3805753"/>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8" name="Freeform: Shape 56">
                <a:extLst>
                  <a:ext uri="{FF2B5EF4-FFF2-40B4-BE49-F238E27FC236}">
                    <a16:creationId xmlns:a16="http://schemas.microsoft.com/office/drawing/2014/main" id="{7CC2A614-CFC5-498E-EC5C-D92F761E81E9}"/>
                  </a:ext>
                </a:extLst>
              </p:cNvPr>
              <p:cNvSpPr/>
              <p:nvPr/>
            </p:nvSpPr>
            <p:spPr>
              <a:xfrm>
                <a:off x="7085176" y="3803237"/>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9" name="Freeform: Shape 57">
                <a:extLst>
                  <a:ext uri="{FF2B5EF4-FFF2-40B4-BE49-F238E27FC236}">
                    <a16:creationId xmlns:a16="http://schemas.microsoft.com/office/drawing/2014/main" id="{59A208A5-EB6C-A230-35EC-2F488B3A9506}"/>
                  </a:ext>
                </a:extLst>
              </p:cNvPr>
              <p:cNvSpPr/>
              <p:nvPr/>
            </p:nvSpPr>
            <p:spPr>
              <a:xfrm>
                <a:off x="7177334" y="3803237"/>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0" name="Freeform: Shape 58">
                <a:extLst>
                  <a:ext uri="{FF2B5EF4-FFF2-40B4-BE49-F238E27FC236}">
                    <a16:creationId xmlns:a16="http://schemas.microsoft.com/office/drawing/2014/main" id="{203D0EBD-1161-2399-1028-00F867090C96}"/>
                  </a:ext>
                </a:extLst>
              </p:cNvPr>
              <p:cNvSpPr/>
              <p:nvPr/>
            </p:nvSpPr>
            <p:spPr>
              <a:xfrm>
                <a:off x="7269492" y="3806584"/>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1" name="Freeform: Shape 59">
                <a:extLst>
                  <a:ext uri="{FF2B5EF4-FFF2-40B4-BE49-F238E27FC236}">
                    <a16:creationId xmlns:a16="http://schemas.microsoft.com/office/drawing/2014/main" id="{8F031182-FD78-DCDF-4485-FEA30AF71254}"/>
                  </a:ext>
                </a:extLst>
              </p:cNvPr>
              <p:cNvSpPr/>
              <p:nvPr/>
            </p:nvSpPr>
            <p:spPr>
              <a:xfrm>
                <a:off x="7356570" y="3800098"/>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2" name="Freeform: Shape 60">
                <a:extLst>
                  <a:ext uri="{FF2B5EF4-FFF2-40B4-BE49-F238E27FC236}">
                    <a16:creationId xmlns:a16="http://schemas.microsoft.com/office/drawing/2014/main" id="{F387A454-4164-BB03-6E9E-0D20AF1EDD79}"/>
                  </a:ext>
                </a:extLst>
              </p:cNvPr>
              <p:cNvSpPr/>
              <p:nvPr/>
            </p:nvSpPr>
            <p:spPr>
              <a:xfrm>
                <a:off x="7448659" y="3800098"/>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3" name="Freeform: Shape 61">
                <a:extLst>
                  <a:ext uri="{FF2B5EF4-FFF2-40B4-BE49-F238E27FC236}">
                    <a16:creationId xmlns:a16="http://schemas.microsoft.com/office/drawing/2014/main" id="{3218DD5A-0A19-EFC7-9EE6-C7B3D754A3B1}"/>
                  </a:ext>
                </a:extLst>
              </p:cNvPr>
              <p:cNvSpPr/>
              <p:nvPr/>
            </p:nvSpPr>
            <p:spPr>
              <a:xfrm>
                <a:off x="7538346" y="3800098"/>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4" name="Freeform: Shape 62">
                <a:extLst>
                  <a:ext uri="{FF2B5EF4-FFF2-40B4-BE49-F238E27FC236}">
                    <a16:creationId xmlns:a16="http://schemas.microsoft.com/office/drawing/2014/main" id="{4D5C624B-5263-4C69-559B-05EBC2DC9EC5}"/>
                  </a:ext>
                </a:extLst>
              </p:cNvPr>
              <p:cNvSpPr/>
              <p:nvPr/>
            </p:nvSpPr>
            <p:spPr>
              <a:xfrm>
                <a:off x="7627964" y="3800098"/>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5" name="Freeform: Shape 63">
                <a:extLst>
                  <a:ext uri="{FF2B5EF4-FFF2-40B4-BE49-F238E27FC236}">
                    <a16:creationId xmlns:a16="http://schemas.microsoft.com/office/drawing/2014/main" id="{B2619B7C-3F7B-56B8-8B43-20175F825AC9}"/>
                  </a:ext>
                </a:extLst>
              </p:cNvPr>
              <p:cNvSpPr/>
              <p:nvPr/>
            </p:nvSpPr>
            <p:spPr>
              <a:xfrm>
                <a:off x="7720122" y="3800098"/>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6" name="Freeform: Shape 64">
                <a:extLst>
                  <a:ext uri="{FF2B5EF4-FFF2-40B4-BE49-F238E27FC236}">
                    <a16:creationId xmlns:a16="http://schemas.microsoft.com/office/drawing/2014/main" id="{B6868A5D-7BAD-1C9C-5670-C915F9D1BD0C}"/>
                  </a:ext>
                </a:extLst>
              </p:cNvPr>
              <p:cNvSpPr/>
              <p:nvPr/>
            </p:nvSpPr>
            <p:spPr>
              <a:xfrm>
                <a:off x="7812280" y="3796959"/>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7" name="Freeform: Shape 65">
                <a:extLst>
                  <a:ext uri="{FF2B5EF4-FFF2-40B4-BE49-F238E27FC236}">
                    <a16:creationId xmlns:a16="http://schemas.microsoft.com/office/drawing/2014/main" id="{5B6D5F7B-5271-708D-B1CE-4D84032BD4C1}"/>
                  </a:ext>
                </a:extLst>
              </p:cNvPr>
              <p:cNvSpPr/>
              <p:nvPr/>
            </p:nvSpPr>
            <p:spPr>
              <a:xfrm>
                <a:off x="6884902" y="3959587"/>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8" name="Freeform: Shape 66">
                <a:extLst>
                  <a:ext uri="{FF2B5EF4-FFF2-40B4-BE49-F238E27FC236}">
                    <a16:creationId xmlns:a16="http://schemas.microsoft.com/office/drawing/2014/main" id="{9E5CD60D-3044-75E4-1808-CDB4A2BE1CED}"/>
                  </a:ext>
                </a:extLst>
              </p:cNvPr>
              <p:cNvSpPr/>
              <p:nvPr/>
            </p:nvSpPr>
            <p:spPr>
              <a:xfrm>
                <a:off x="6977060" y="3959587"/>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9" name="Freeform: Shape 67">
                <a:extLst>
                  <a:ext uri="{FF2B5EF4-FFF2-40B4-BE49-F238E27FC236}">
                    <a16:creationId xmlns:a16="http://schemas.microsoft.com/office/drawing/2014/main" id="{D014BC86-22E4-2C95-B1FE-FF85A8CF2866}"/>
                  </a:ext>
                </a:extLst>
              </p:cNvPr>
              <p:cNvSpPr/>
              <p:nvPr/>
            </p:nvSpPr>
            <p:spPr>
              <a:xfrm>
                <a:off x="7069218" y="3957071"/>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0" name="Freeform: Shape 68">
                <a:extLst>
                  <a:ext uri="{FF2B5EF4-FFF2-40B4-BE49-F238E27FC236}">
                    <a16:creationId xmlns:a16="http://schemas.microsoft.com/office/drawing/2014/main" id="{FCF6D5AA-5760-A963-0A35-FC9D2ECF0DB6}"/>
                  </a:ext>
                </a:extLst>
              </p:cNvPr>
              <p:cNvSpPr/>
              <p:nvPr/>
            </p:nvSpPr>
            <p:spPr>
              <a:xfrm>
                <a:off x="7161376" y="3957071"/>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1" name="Freeform: Shape 69">
                <a:extLst>
                  <a:ext uri="{FF2B5EF4-FFF2-40B4-BE49-F238E27FC236}">
                    <a16:creationId xmlns:a16="http://schemas.microsoft.com/office/drawing/2014/main" id="{9D8B3768-BF7D-B004-F415-3068A60F9CDF}"/>
                  </a:ext>
                </a:extLst>
              </p:cNvPr>
              <p:cNvSpPr/>
              <p:nvPr/>
            </p:nvSpPr>
            <p:spPr>
              <a:xfrm>
                <a:off x="7253534" y="3960418"/>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2" name="Freeform: Shape 70">
                <a:extLst>
                  <a:ext uri="{FF2B5EF4-FFF2-40B4-BE49-F238E27FC236}">
                    <a16:creationId xmlns:a16="http://schemas.microsoft.com/office/drawing/2014/main" id="{BF5C0637-38B7-FAD7-C745-EA00B352D057}"/>
                  </a:ext>
                </a:extLst>
              </p:cNvPr>
              <p:cNvSpPr/>
              <p:nvPr/>
            </p:nvSpPr>
            <p:spPr>
              <a:xfrm>
                <a:off x="7340612" y="3953932"/>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3" name="Freeform: Shape 71">
                <a:extLst>
                  <a:ext uri="{FF2B5EF4-FFF2-40B4-BE49-F238E27FC236}">
                    <a16:creationId xmlns:a16="http://schemas.microsoft.com/office/drawing/2014/main" id="{00F38A56-CC75-F462-13AE-4BC332384C83}"/>
                  </a:ext>
                </a:extLst>
              </p:cNvPr>
              <p:cNvSpPr/>
              <p:nvPr/>
            </p:nvSpPr>
            <p:spPr>
              <a:xfrm>
                <a:off x="7432701" y="3953932"/>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4" name="Freeform: Shape 72">
                <a:extLst>
                  <a:ext uri="{FF2B5EF4-FFF2-40B4-BE49-F238E27FC236}">
                    <a16:creationId xmlns:a16="http://schemas.microsoft.com/office/drawing/2014/main" id="{D9211C28-1464-3898-BD6A-13F7233D3BE1}"/>
                  </a:ext>
                </a:extLst>
              </p:cNvPr>
              <p:cNvSpPr/>
              <p:nvPr/>
            </p:nvSpPr>
            <p:spPr>
              <a:xfrm>
                <a:off x="7522388" y="3953932"/>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5" name="Freeform: Shape 73">
                <a:extLst>
                  <a:ext uri="{FF2B5EF4-FFF2-40B4-BE49-F238E27FC236}">
                    <a16:creationId xmlns:a16="http://schemas.microsoft.com/office/drawing/2014/main" id="{E9EB0873-CC9F-1003-0D79-2C4B36B48CB9}"/>
                  </a:ext>
                </a:extLst>
              </p:cNvPr>
              <p:cNvSpPr/>
              <p:nvPr/>
            </p:nvSpPr>
            <p:spPr>
              <a:xfrm>
                <a:off x="7612006" y="3953932"/>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6" name="Freeform: Shape 74">
                <a:extLst>
                  <a:ext uri="{FF2B5EF4-FFF2-40B4-BE49-F238E27FC236}">
                    <a16:creationId xmlns:a16="http://schemas.microsoft.com/office/drawing/2014/main" id="{C9D8F1D4-6AC4-9911-7263-FB6F7839D064}"/>
                  </a:ext>
                </a:extLst>
              </p:cNvPr>
              <p:cNvSpPr/>
              <p:nvPr/>
            </p:nvSpPr>
            <p:spPr>
              <a:xfrm>
                <a:off x="7704164" y="3953932"/>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7" name="Freeform: Shape 75">
                <a:extLst>
                  <a:ext uri="{FF2B5EF4-FFF2-40B4-BE49-F238E27FC236}">
                    <a16:creationId xmlns:a16="http://schemas.microsoft.com/office/drawing/2014/main" id="{EE5E8F0E-EBC9-232A-E3C3-F11B3D5390BC}"/>
                  </a:ext>
                </a:extLst>
              </p:cNvPr>
              <p:cNvSpPr/>
              <p:nvPr/>
            </p:nvSpPr>
            <p:spPr>
              <a:xfrm>
                <a:off x="7796322" y="3950793"/>
                <a:ext cx="76200" cy="120650"/>
              </a:xfrm>
              <a:custGeom>
                <a:avLst/>
                <a:gdLst>
                  <a:gd name="connsiteX0" fmla="*/ 61912 w 61912"/>
                  <a:gd name="connsiteY0" fmla="*/ 0 h 47625"/>
                  <a:gd name="connsiteX1" fmla="*/ 0 w 61912"/>
                  <a:gd name="connsiteY1" fmla="*/ 47625 h 47625"/>
                </a:gdLst>
                <a:ahLst/>
                <a:cxnLst>
                  <a:cxn ang="0">
                    <a:pos x="connsiteX0" y="connsiteY0"/>
                  </a:cxn>
                  <a:cxn ang="0">
                    <a:pos x="connsiteX1" y="connsiteY1"/>
                  </a:cxn>
                </a:cxnLst>
                <a:rect l="l" t="t" r="r" b="b"/>
                <a:pathLst>
                  <a:path w="61912" h="47625">
                    <a:moveTo>
                      <a:pt x="61912" y="0"/>
                    </a:moveTo>
                    <a:lnTo>
                      <a:pt x="0" y="4762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8" name="Freeform: Shape 78">
                <a:extLst>
                  <a:ext uri="{FF2B5EF4-FFF2-40B4-BE49-F238E27FC236}">
                    <a16:creationId xmlns:a16="http://schemas.microsoft.com/office/drawing/2014/main" id="{EF727D26-BCF7-1DFE-9527-10F328FE7C84}"/>
                  </a:ext>
                </a:extLst>
              </p:cNvPr>
              <p:cNvSpPr/>
              <p:nvPr/>
            </p:nvSpPr>
            <p:spPr>
              <a:xfrm>
                <a:off x="7772400" y="4239141"/>
                <a:ext cx="1028700" cy="185737"/>
              </a:xfrm>
              <a:custGeom>
                <a:avLst/>
                <a:gdLst>
                  <a:gd name="connsiteX0" fmla="*/ 0 w 1028700"/>
                  <a:gd name="connsiteY0" fmla="*/ 0 h 185737"/>
                  <a:gd name="connsiteX1" fmla="*/ 1028700 w 1028700"/>
                  <a:gd name="connsiteY1" fmla="*/ 185737 h 185737"/>
                </a:gdLst>
                <a:ahLst/>
                <a:cxnLst>
                  <a:cxn ang="0">
                    <a:pos x="connsiteX0" y="connsiteY0"/>
                  </a:cxn>
                  <a:cxn ang="0">
                    <a:pos x="connsiteX1" y="connsiteY1"/>
                  </a:cxn>
                </a:cxnLst>
                <a:rect l="l" t="t" r="r" b="b"/>
                <a:pathLst>
                  <a:path w="1028700" h="185737">
                    <a:moveTo>
                      <a:pt x="0" y="0"/>
                    </a:moveTo>
                    <a:lnTo>
                      <a:pt x="1028700" y="185737"/>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9" name="Freeform: Shape 79">
                <a:extLst>
                  <a:ext uri="{FF2B5EF4-FFF2-40B4-BE49-F238E27FC236}">
                    <a16:creationId xmlns:a16="http://schemas.microsoft.com/office/drawing/2014/main" id="{5312FAAF-D427-7D4B-447C-D5751DF99B3B}"/>
                  </a:ext>
                </a:extLst>
              </p:cNvPr>
              <p:cNvSpPr/>
              <p:nvPr/>
            </p:nvSpPr>
            <p:spPr>
              <a:xfrm>
                <a:off x="7772399" y="4313449"/>
                <a:ext cx="1000125" cy="180974"/>
              </a:xfrm>
              <a:custGeom>
                <a:avLst/>
                <a:gdLst>
                  <a:gd name="connsiteX0" fmla="*/ 0 w 1028700"/>
                  <a:gd name="connsiteY0" fmla="*/ 0 h 185737"/>
                  <a:gd name="connsiteX1" fmla="*/ 1028700 w 1028700"/>
                  <a:gd name="connsiteY1" fmla="*/ 185737 h 185737"/>
                  <a:gd name="connsiteX0" fmla="*/ 0 w 1000125"/>
                  <a:gd name="connsiteY0" fmla="*/ 0 h 180974"/>
                  <a:gd name="connsiteX1" fmla="*/ 1000125 w 1000125"/>
                  <a:gd name="connsiteY1" fmla="*/ 180974 h 180974"/>
                </a:gdLst>
                <a:ahLst/>
                <a:cxnLst>
                  <a:cxn ang="0">
                    <a:pos x="connsiteX0" y="connsiteY0"/>
                  </a:cxn>
                  <a:cxn ang="0">
                    <a:pos x="connsiteX1" y="connsiteY1"/>
                  </a:cxn>
                </a:cxnLst>
                <a:rect l="l" t="t" r="r" b="b"/>
                <a:pathLst>
                  <a:path w="1000125" h="180974">
                    <a:moveTo>
                      <a:pt x="0" y="0"/>
                    </a:moveTo>
                    <a:lnTo>
                      <a:pt x="1000125" y="180974"/>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50" name="Freeform: Shape 80">
                <a:extLst>
                  <a:ext uri="{FF2B5EF4-FFF2-40B4-BE49-F238E27FC236}">
                    <a16:creationId xmlns:a16="http://schemas.microsoft.com/office/drawing/2014/main" id="{1C8C3514-9BFC-D1FE-30B7-D44CE8F7B836}"/>
                  </a:ext>
                </a:extLst>
              </p:cNvPr>
              <p:cNvSpPr/>
              <p:nvPr/>
            </p:nvSpPr>
            <p:spPr>
              <a:xfrm>
                <a:off x="7236429" y="3681928"/>
                <a:ext cx="1669446" cy="815975"/>
              </a:xfrm>
              <a:custGeom>
                <a:avLst/>
                <a:gdLst>
                  <a:gd name="connsiteX0" fmla="*/ 173012 w 1601762"/>
                  <a:gd name="connsiteY0" fmla="*/ 0 h 806450"/>
                  <a:gd name="connsiteX1" fmla="*/ 1562 w 1601762"/>
                  <a:gd name="connsiteY1" fmla="*/ 120650 h 806450"/>
                  <a:gd name="connsiteX2" fmla="*/ 261912 w 1601762"/>
                  <a:gd name="connsiteY2" fmla="*/ 190500 h 806450"/>
                  <a:gd name="connsiteX3" fmla="*/ 33312 w 1601762"/>
                  <a:gd name="connsiteY3" fmla="*/ 279400 h 806450"/>
                  <a:gd name="connsiteX4" fmla="*/ 261912 w 1601762"/>
                  <a:gd name="connsiteY4" fmla="*/ 342900 h 806450"/>
                  <a:gd name="connsiteX5" fmla="*/ 84112 w 1601762"/>
                  <a:gd name="connsiteY5" fmla="*/ 482600 h 806450"/>
                  <a:gd name="connsiteX6" fmla="*/ 109512 w 1601762"/>
                  <a:gd name="connsiteY6" fmla="*/ 704850 h 806450"/>
                  <a:gd name="connsiteX7" fmla="*/ 401612 w 1601762"/>
                  <a:gd name="connsiteY7" fmla="*/ 641350 h 806450"/>
                  <a:gd name="connsiteX8" fmla="*/ 547662 w 1601762"/>
                  <a:gd name="connsiteY8" fmla="*/ 603250 h 806450"/>
                  <a:gd name="connsiteX9" fmla="*/ 1601762 w 1601762"/>
                  <a:gd name="connsiteY9" fmla="*/ 806450 h 806450"/>
                  <a:gd name="connsiteX0" fmla="*/ 173012 w 1601762"/>
                  <a:gd name="connsiteY0" fmla="*/ 0 h 806450"/>
                  <a:gd name="connsiteX1" fmla="*/ 1562 w 1601762"/>
                  <a:gd name="connsiteY1" fmla="*/ 120650 h 806450"/>
                  <a:gd name="connsiteX2" fmla="*/ 261912 w 1601762"/>
                  <a:gd name="connsiteY2" fmla="*/ 190500 h 806450"/>
                  <a:gd name="connsiteX3" fmla="*/ 33312 w 1601762"/>
                  <a:gd name="connsiteY3" fmla="*/ 279400 h 806450"/>
                  <a:gd name="connsiteX4" fmla="*/ 261912 w 1601762"/>
                  <a:gd name="connsiteY4" fmla="*/ 342900 h 806450"/>
                  <a:gd name="connsiteX5" fmla="*/ 84112 w 1601762"/>
                  <a:gd name="connsiteY5" fmla="*/ 482600 h 806450"/>
                  <a:gd name="connsiteX6" fmla="*/ 109512 w 1601762"/>
                  <a:gd name="connsiteY6" fmla="*/ 704850 h 806450"/>
                  <a:gd name="connsiteX7" fmla="*/ 401612 w 1601762"/>
                  <a:gd name="connsiteY7" fmla="*/ 641350 h 806450"/>
                  <a:gd name="connsiteX8" fmla="*/ 547662 w 1601762"/>
                  <a:gd name="connsiteY8" fmla="*/ 603250 h 806450"/>
                  <a:gd name="connsiteX9" fmla="*/ 1601762 w 1601762"/>
                  <a:gd name="connsiteY9" fmla="*/ 806450 h 806450"/>
                  <a:gd name="connsiteX0" fmla="*/ 173012 w 1601762"/>
                  <a:gd name="connsiteY0" fmla="*/ 0 h 806450"/>
                  <a:gd name="connsiteX1" fmla="*/ 1562 w 1601762"/>
                  <a:gd name="connsiteY1" fmla="*/ 120650 h 806450"/>
                  <a:gd name="connsiteX2" fmla="*/ 261912 w 1601762"/>
                  <a:gd name="connsiteY2" fmla="*/ 190500 h 806450"/>
                  <a:gd name="connsiteX3" fmla="*/ 33312 w 1601762"/>
                  <a:gd name="connsiteY3" fmla="*/ 279400 h 806450"/>
                  <a:gd name="connsiteX4" fmla="*/ 261912 w 1601762"/>
                  <a:gd name="connsiteY4" fmla="*/ 342900 h 806450"/>
                  <a:gd name="connsiteX5" fmla="*/ 84112 w 1601762"/>
                  <a:gd name="connsiteY5" fmla="*/ 482600 h 806450"/>
                  <a:gd name="connsiteX6" fmla="*/ 109512 w 1601762"/>
                  <a:gd name="connsiteY6" fmla="*/ 704850 h 806450"/>
                  <a:gd name="connsiteX7" fmla="*/ 401612 w 1601762"/>
                  <a:gd name="connsiteY7" fmla="*/ 641350 h 806450"/>
                  <a:gd name="connsiteX8" fmla="*/ 595287 w 1601762"/>
                  <a:gd name="connsiteY8" fmla="*/ 603250 h 806450"/>
                  <a:gd name="connsiteX9" fmla="*/ 1601762 w 1601762"/>
                  <a:gd name="connsiteY9" fmla="*/ 806450 h 806450"/>
                  <a:gd name="connsiteX0" fmla="*/ 173012 w 1601762"/>
                  <a:gd name="connsiteY0" fmla="*/ 0 h 806450"/>
                  <a:gd name="connsiteX1" fmla="*/ 1562 w 1601762"/>
                  <a:gd name="connsiteY1" fmla="*/ 120650 h 806450"/>
                  <a:gd name="connsiteX2" fmla="*/ 261912 w 1601762"/>
                  <a:gd name="connsiteY2" fmla="*/ 190500 h 806450"/>
                  <a:gd name="connsiteX3" fmla="*/ 33312 w 1601762"/>
                  <a:gd name="connsiteY3" fmla="*/ 279400 h 806450"/>
                  <a:gd name="connsiteX4" fmla="*/ 261912 w 1601762"/>
                  <a:gd name="connsiteY4" fmla="*/ 342900 h 806450"/>
                  <a:gd name="connsiteX5" fmla="*/ 84112 w 1601762"/>
                  <a:gd name="connsiteY5" fmla="*/ 482600 h 806450"/>
                  <a:gd name="connsiteX6" fmla="*/ 109512 w 1601762"/>
                  <a:gd name="connsiteY6" fmla="*/ 704850 h 806450"/>
                  <a:gd name="connsiteX7" fmla="*/ 401612 w 1601762"/>
                  <a:gd name="connsiteY7" fmla="*/ 641350 h 806450"/>
                  <a:gd name="connsiteX8" fmla="*/ 595287 w 1601762"/>
                  <a:gd name="connsiteY8" fmla="*/ 603250 h 806450"/>
                  <a:gd name="connsiteX9" fmla="*/ 1601762 w 1601762"/>
                  <a:gd name="connsiteY9" fmla="*/ 806450 h 806450"/>
                  <a:gd name="connsiteX0" fmla="*/ 173012 w 1601762"/>
                  <a:gd name="connsiteY0" fmla="*/ 0 h 806450"/>
                  <a:gd name="connsiteX1" fmla="*/ 1562 w 1601762"/>
                  <a:gd name="connsiteY1" fmla="*/ 120650 h 806450"/>
                  <a:gd name="connsiteX2" fmla="*/ 261912 w 1601762"/>
                  <a:gd name="connsiteY2" fmla="*/ 190500 h 806450"/>
                  <a:gd name="connsiteX3" fmla="*/ 33312 w 1601762"/>
                  <a:gd name="connsiteY3" fmla="*/ 279400 h 806450"/>
                  <a:gd name="connsiteX4" fmla="*/ 261912 w 1601762"/>
                  <a:gd name="connsiteY4" fmla="*/ 342900 h 806450"/>
                  <a:gd name="connsiteX5" fmla="*/ 84112 w 1601762"/>
                  <a:gd name="connsiteY5" fmla="*/ 482600 h 806450"/>
                  <a:gd name="connsiteX6" fmla="*/ 109512 w 1601762"/>
                  <a:gd name="connsiteY6" fmla="*/ 704850 h 806450"/>
                  <a:gd name="connsiteX7" fmla="*/ 375419 w 1601762"/>
                  <a:gd name="connsiteY7" fmla="*/ 636587 h 806450"/>
                  <a:gd name="connsiteX8" fmla="*/ 595287 w 1601762"/>
                  <a:gd name="connsiteY8" fmla="*/ 603250 h 806450"/>
                  <a:gd name="connsiteX9" fmla="*/ 1601762 w 1601762"/>
                  <a:gd name="connsiteY9" fmla="*/ 806450 h 806450"/>
                  <a:gd name="connsiteX0" fmla="*/ 173012 w 1601762"/>
                  <a:gd name="connsiteY0" fmla="*/ 0 h 806450"/>
                  <a:gd name="connsiteX1" fmla="*/ 1562 w 1601762"/>
                  <a:gd name="connsiteY1" fmla="*/ 120650 h 806450"/>
                  <a:gd name="connsiteX2" fmla="*/ 261912 w 1601762"/>
                  <a:gd name="connsiteY2" fmla="*/ 190500 h 806450"/>
                  <a:gd name="connsiteX3" fmla="*/ 33312 w 1601762"/>
                  <a:gd name="connsiteY3" fmla="*/ 279400 h 806450"/>
                  <a:gd name="connsiteX4" fmla="*/ 261912 w 1601762"/>
                  <a:gd name="connsiteY4" fmla="*/ 342900 h 806450"/>
                  <a:gd name="connsiteX5" fmla="*/ 84112 w 1601762"/>
                  <a:gd name="connsiteY5" fmla="*/ 482600 h 806450"/>
                  <a:gd name="connsiteX6" fmla="*/ 109512 w 1601762"/>
                  <a:gd name="connsiteY6" fmla="*/ 704850 h 806450"/>
                  <a:gd name="connsiteX7" fmla="*/ 375419 w 1601762"/>
                  <a:gd name="connsiteY7" fmla="*/ 636587 h 806450"/>
                  <a:gd name="connsiteX8" fmla="*/ 595287 w 1601762"/>
                  <a:gd name="connsiteY8" fmla="*/ 603250 h 806450"/>
                  <a:gd name="connsiteX9" fmla="*/ 1601762 w 1601762"/>
                  <a:gd name="connsiteY9" fmla="*/ 806450 h 806450"/>
                  <a:gd name="connsiteX0" fmla="*/ 173012 w 1601762"/>
                  <a:gd name="connsiteY0" fmla="*/ 0 h 806450"/>
                  <a:gd name="connsiteX1" fmla="*/ 1562 w 1601762"/>
                  <a:gd name="connsiteY1" fmla="*/ 120650 h 806450"/>
                  <a:gd name="connsiteX2" fmla="*/ 261912 w 1601762"/>
                  <a:gd name="connsiteY2" fmla="*/ 190500 h 806450"/>
                  <a:gd name="connsiteX3" fmla="*/ 33312 w 1601762"/>
                  <a:gd name="connsiteY3" fmla="*/ 279400 h 806450"/>
                  <a:gd name="connsiteX4" fmla="*/ 261912 w 1601762"/>
                  <a:gd name="connsiteY4" fmla="*/ 342900 h 806450"/>
                  <a:gd name="connsiteX5" fmla="*/ 84112 w 1601762"/>
                  <a:gd name="connsiteY5" fmla="*/ 482600 h 806450"/>
                  <a:gd name="connsiteX6" fmla="*/ 109512 w 1601762"/>
                  <a:gd name="connsiteY6" fmla="*/ 704850 h 806450"/>
                  <a:gd name="connsiteX7" fmla="*/ 375419 w 1601762"/>
                  <a:gd name="connsiteY7" fmla="*/ 636587 h 806450"/>
                  <a:gd name="connsiteX8" fmla="*/ 595287 w 1601762"/>
                  <a:gd name="connsiteY8" fmla="*/ 603250 h 806450"/>
                  <a:gd name="connsiteX9" fmla="*/ 1601762 w 1601762"/>
                  <a:gd name="connsiteY9" fmla="*/ 806450 h 806450"/>
                  <a:gd name="connsiteX0" fmla="*/ 173012 w 1601762"/>
                  <a:gd name="connsiteY0" fmla="*/ 0 h 806450"/>
                  <a:gd name="connsiteX1" fmla="*/ 1562 w 1601762"/>
                  <a:gd name="connsiteY1" fmla="*/ 120650 h 806450"/>
                  <a:gd name="connsiteX2" fmla="*/ 261912 w 1601762"/>
                  <a:gd name="connsiteY2" fmla="*/ 190500 h 806450"/>
                  <a:gd name="connsiteX3" fmla="*/ 33312 w 1601762"/>
                  <a:gd name="connsiteY3" fmla="*/ 279400 h 806450"/>
                  <a:gd name="connsiteX4" fmla="*/ 261912 w 1601762"/>
                  <a:gd name="connsiteY4" fmla="*/ 342900 h 806450"/>
                  <a:gd name="connsiteX5" fmla="*/ 49187 w 1601762"/>
                  <a:gd name="connsiteY5" fmla="*/ 482600 h 806450"/>
                  <a:gd name="connsiteX6" fmla="*/ 109512 w 1601762"/>
                  <a:gd name="connsiteY6" fmla="*/ 704850 h 806450"/>
                  <a:gd name="connsiteX7" fmla="*/ 375419 w 1601762"/>
                  <a:gd name="connsiteY7" fmla="*/ 636587 h 806450"/>
                  <a:gd name="connsiteX8" fmla="*/ 595287 w 1601762"/>
                  <a:gd name="connsiteY8" fmla="*/ 603250 h 806450"/>
                  <a:gd name="connsiteX9" fmla="*/ 1601762 w 1601762"/>
                  <a:gd name="connsiteY9" fmla="*/ 806450 h 806450"/>
                  <a:gd name="connsiteX0" fmla="*/ 173012 w 1601762"/>
                  <a:gd name="connsiteY0" fmla="*/ 0 h 806450"/>
                  <a:gd name="connsiteX1" fmla="*/ 1562 w 1601762"/>
                  <a:gd name="connsiteY1" fmla="*/ 120650 h 806450"/>
                  <a:gd name="connsiteX2" fmla="*/ 261912 w 1601762"/>
                  <a:gd name="connsiteY2" fmla="*/ 190500 h 806450"/>
                  <a:gd name="connsiteX3" fmla="*/ 33312 w 1601762"/>
                  <a:gd name="connsiteY3" fmla="*/ 279400 h 806450"/>
                  <a:gd name="connsiteX4" fmla="*/ 261912 w 1601762"/>
                  <a:gd name="connsiteY4" fmla="*/ 342900 h 806450"/>
                  <a:gd name="connsiteX5" fmla="*/ 49187 w 1601762"/>
                  <a:gd name="connsiteY5" fmla="*/ 482600 h 806450"/>
                  <a:gd name="connsiteX6" fmla="*/ 109512 w 1601762"/>
                  <a:gd name="connsiteY6" fmla="*/ 704850 h 806450"/>
                  <a:gd name="connsiteX7" fmla="*/ 375419 w 1601762"/>
                  <a:gd name="connsiteY7" fmla="*/ 636587 h 806450"/>
                  <a:gd name="connsiteX8" fmla="*/ 595287 w 1601762"/>
                  <a:gd name="connsiteY8" fmla="*/ 603250 h 806450"/>
                  <a:gd name="connsiteX9" fmla="*/ 1601762 w 1601762"/>
                  <a:gd name="connsiteY9" fmla="*/ 806450 h 806450"/>
                  <a:gd name="connsiteX0" fmla="*/ 173012 w 1601762"/>
                  <a:gd name="connsiteY0" fmla="*/ 0 h 806450"/>
                  <a:gd name="connsiteX1" fmla="*/ 1562 w 1601762"/>
                  <a:gd name="connsiteY1" fmla="*/ 120650 h 806450"/>
                  <a:gd name="connsiteX2" fmla="*/ 261912 w 1601762"/>
                  <a:gd name="connsiteY2" fmla="*/ 190500 h 806450"/>
                  <a:gd name="connsiteX3" fmla="*/ 33312 w 1601762"/>
                  <a:gd name="connsiteY3" fmla="*/ 279400 h 806450"/>
                  <a:gd name="connsiteX4" fmla="*/ 261912 w 1601762"/>
                  <a:gd name="connsiteY4" fmla="*/ 342900 h 806450"/>
                  <a:gd name="connsiteX5" fmla="*/ 14262 w 1601762"/>
                  <a:gd name="connsiteY5" fmla="*/ 527050 h 806450"/>
                  <a:gd name="connsiteX6" fmla="*/ 109512 w 1601762"/>
                  <a:gd name="connsiteY6" fmla="*/ 704850 h 806450"/>
                  <a:gd name="connsiteX7" fmla="*/ 375419 w 1601762"/>
                  <a:gd name="connsiteY7" fmla="*/ 636587 h 806450"/>
                  <a:gd name="connsiteX8" fmla="*/ 595287 w 1601762"/>
                  <a:gd name="connsiteY8" fmla="*/ 603250 h 806450"/>
                  <a:gd name="connsiteX9" fmla="*/ 1601762 w 1601762"/>
                  <a:gd name="connsiteY9" fmla="*/ 806450 h 806450"/>
                  <a:gd name="connsiteX0" fmla="*/ 173012 w 1601762"/>
                  <a:gd name="connsiteY0" fmla="*/ 0 h 806450"/>
                  <a:gd name="connsiteX1" fmla="*/ 1562 w 1601762"/>
                  <a:gd name="connsiteY1" fmla="*/ 120650 h 806450"/>
                  <a:gd name="connsiteX2" fmla="*/ 261912 w 1601762"/>
                  <a:gd name="connsiteY2" fmla="*/ 190500 h 806450"/>
                  <a:gd name="connsiteX3" fmla="*/ 33312 w 1601762"/>
                  <a:gd name="connsiteY3" fmla="*/ 279400 h 806450"/>
                  <a:gd name="connsiteX4" fmla="*/ 261912 w 1601762"/>
                  <a:gd name="connsiteY4" fmla="*/ 342900 h 806450"/>
                  <a:gd name="connsiteX5" fmla="*/ 14262 w 1601762"/>
                  <a:gd name="connsiteY5" fmla="*/ 527050 h 806450"/>
                  <a:gd name="connsiteX6" fmla="*/ 106337 w 1601762"/>
                  <a:gd name="connsiteY6" fmla="*/ 730250 h 806450"/>
                  <a:gd name="connsiteX7" fmla="*/ 375419 w 1601762"/>
                  <a:gd name="connsiteY7" fmla="*/ 636587 h 806450"/>
                  <a:gd name="connsiteX8" fmla="*/ 595287 w 1601762"/>
                  <a:gd name="connsiteY8" fmla="*/ 603250 h 806450"/>
                  <a:gd name="connsiteX9" fmla="*/ 1601762 w 1601762"/>
                  <a:gd name="connsiteY9" fmla="*/ 806450 h 806450"/>
                  <a:gd name="connsiteX0" fmla="*/ 176976 w 1605726"/>
                  <a:gd name="connsiteY0" fmla="*/ 0 h 806450"/>
                  <a:gd name="connsiteX1" fmla="*/ 5526 w 1605726"/>
                  <a:gd name="connsiteY1" fmla="*/ 120650 h 806450"/>
                  <a:gd name="connsiteX2" fmla="*/ 265876 w 1605726"/>
                  <a:gd name="connsiteY2" fmla="*/ 190500 h 806450"/>
                  <a:gd name="connsiteX3" fmla="*/ 37276 w 1605726"/>
                  <a:gd name="connsiteY3" fmla="*/ 279400 h 806450"/>
                  <a:gd name="connsiteX4" fmla="*/ 265876 w 1605726"/>
                  <a:gd name="connsiteY4" fmla="*/ 342900 h 806450"/>
                  <a:gd name="connsiteX5" fmla="*/ 18226 w 1605726"/>
                  <a:gd name="connsiteY5" fmla="*/ 527050 h 806450"/>
                  <a:gd name="connsiteX6" fmla="*/ 110301 w 1605726"/>
                  <a:gd name="connsiteY6" fmla="*/ 730250 h 806450"/>
                  <a:gd name="connsiteX7" fmla="*/ 379383 w 1605726"/>
                  <a:gd name="connsiteY7" fmla="*/ 636587 h 806450"/>
                  <a:gd name="connsiteX8" fmla="*/ 599251 w 1605726"/>
                  <a:gd name="connsiteY8" fmla="*/ 603250 h 806450"/>
                  <a:gd name="connsiteX9" fmla="*/ 1605726 w 1605726"/>
                  <a:gd name="connsiteY9" fmla="*/ 806450 h 806450"/>
                  <a:gd name="connsiteX0" fmla="*/ 186721 w 1615471"/>
                  <a:gd name="connsiteY0" fmla="*/ 0 h 806450"/>
                  <a:gd name="connsiteX1" fmla="*/ 15271 w 1615471"/>
                  <a:gd name="connsiteY1" fmla="*/ 120650 h 806450"/>
                  <a:gd name="connsiteX2" fmla="*/ 275621 w 1615471"/>
                  <a:gd name="connsiteY2" fmla="*/ 190500 h 806450"/>
                  <a:gd name="connsiteX3" fmla="*/ 47021 w 1615471"/>
                  <a:gd name="connsiteY3" fmla="*/ 279400 h 806450"/>
                  <a:gd name="connsiteX4" fmla="*/ 275621 w 1615471"/>
                  <a:gd name="connsiteY4" fmla="*/ 342900 h 806450"/>
                  <a:gd name="connsiteX5" fmla="*/ 27971 w 1615471"/>
                  <a:gd name="connsiteY5" fmla="*/ 527050 h 806450"/>
                  <a:gd name="connsiteX6" fmla="*/ 97821 w 1615471"/>
                  <a:gd name="connsiteY6" fmla="*/ 746125 h 806450"/>
                  <a:gd name="connsiteX7" fmla="*/ 389128 w 1615471"/>
                  <a:gd name="connsiteY7" fmla="*/ 636587 h 806450"/>
                  <a:gd name="connsiteX8" fmla="*/ 608996 w 1615471"/>
                  <a:gd name="connsiteY8" fmla="*/ 603250 h 806450"/>
                  <a:gd name="connsiteX9" fmla="*/ 1615471 w 1615471"/>
                  <a:gd name="connsiteY9" fmla="*/ 806450 h 806450"/>
                  <a:gd name="connsiteX0" fmla="*/ 186721 w 1615471"/>
                  <a:gd name="connsiteY0" fmla="*/ 0 h 806450"/>
                  <a:gd name="connsiteX1" fmla="*/ 15271 w 1615471"/>
                  <a:gd name="connsiteY1" fmla="*/ 120650 h 806450"/>
                  <a:gd name="connsiteX2" fmla="*/ 275621 w 1615471"/>
                  <a:gd name="connsiteY2" fmla="*/ 190500 h 806450"/>
                  <a:gd name="connsiteX3" fmla="*/ 47021 w 1615471"/>
                  <a:gd name="connsiteY3" fmla="*/ 279400 h 806450"/>
                  <a:gd name="connsiteX4" fmla="*/ 275621 w 1615471"/>
                  <a:gd name="connsiteY4" fmla="*/ 342900 h 806450"/>
                  <a:gd name="connsiteX5" fmla="*/ 27971 w 1615471"/>
                  <a:gd name="connsiteY5" fmla="*/ 527050 h 806450"/>
                  <a:gd name="connsiteX6" fmla="*/ 97821 w 1615471"/>
                  <a:gd name="connsiteY6" fmla="*/ 746125 h 806450"/>
                  <a:gd name="connsiteX7" fmla="*/ 389128 w 1615471"/>
                  <a:gd name="connsiteY7" fmla="*/ 636587 h 806450"/>
                  <a:gd name="connsiteX8" fmla="*/ 608996 w 1615471"/>
                  <a:gd name="connsiteY8" fmla="*/ 603250 h 806450"/>
                  <a:gd name="connsiteX9" fmla="*/ 1615471 w 1615471"/>
                  <a:gd name="connsiteY9" fmla="*/ 806450 h 806450"/>
                  <a:gd name="connsiteX0" fmla="*/ 186721 w 1745646"/>
                  <a:gd name="connsiteY0" fmla="*/ 0 h 841375"/>
                  <a:gd name="connsiteX1" fmla="*/ 15271 w 1745646"/>
                  <a:gd name="connsiteY1" fmla="*/ 120650 h 841375"/>
                  <a:gd name="connsiteX2" fmla="*/ 275621 w 1745646"/>
                  <a:gd name="connsiteY2" fmla="*/ 190500 h 841375"/>
                  <a:gd name="connsiteX3" fmla="*/ 47021 w 1745646"/>
                  <a:gd name="connsiteY3" fmla="*/ 279400 h 841375"/>
                  <a:gd name="connsiteX4" fmla="*/ 275621 w 1745646"/>
                  <a:gd name="connsiteY4" fmla="*/ 342900 h 841375"/>
                  <a:gd name="connsiteX5" fmla="*/ 27971 w 1745646"/>
                  <a:gd name="connsiteY5" fmla="*/ 527050 h 841375"/>
                  <a:gd name="connsiteX6" fmla="*/ 97821 w 1745646"/>
                  <a:gd name="connsiteY6" fmla="*/ 746125 h 841375"/>
                  <a:gd name="connsiteX7" fmla="*/ 389128 w 1745646"/>
                  <a:gd name="connsiteY7" fmla="*/ 636587 h 841375"/>
                  <a:gd name="connsiteX8" fmla="*/ 608996 w 1745646"/>
                  <a:gd name="connsiteY8" fmla="*/ 603250 h 841375"/>
                  <a:gd name="connsiteX9" fmla="*/ 1745646 w 1745646"/>
                  <a:gd name="connsiteY9" fmla="*/ 841375 h 841375"/>
                  <a:gd name="connsiteX0" fmla="*/ 186721 w 1669446"/>
                  <a:gd name="connsiteY0" fmla="*/ 0 h 815975"/>
                  <a:gd name="connsiteX1" fmla="*/ 15271 w 1669446"/>
                  <a:gd name="connsiteY1" fmla="*/ 120650 h 815975"/>
                  <a:gd name="connsiteX2" fmla="*/ 275621 w 1669446"/>
                  <a:gd name="connsiteY2" fmla="*/ 190500 h 815975"/>
                  <a:gd name="connsiteX3" fmla="*/ 47021 w 1669446"/>
                  <a:gd name="connsiteY3" fmla="*/ 279400 h 815975"/>
                  <a:gd name="connsiteX4" fmla="*/ 275621 w 1669446"/>
                  <a:gd name="connsiteY4" fmla="*/ 342900 h 815975"/>
                  <a:gd name="connsiteX5" fmla="*/ 27971 w 1669446"/>
                  <a:gd name="connsiteY5" fmla="*/ 527050 h 815975"/>
                  <a:gd name="connsiteX6" fmla="*/ 97821 w 1669446"/>
                  <a:gd name="connsiteY6" fmla="*/ 746125 h 815975"/>
                  <a:gd name="connsiteX7" fmla="*/ 389128 w 1669446"/>
                  <a:gd name="connsiteY7" fmla="*/ 636587 h 815975"/>
                  <a:gd name="connsiteX8" fmla="*/ 608996 w 1669446"/>
                  <a:gd name="connsiteY8" fmla="*/ 603250 h 815975"/>
                  <a:gd name="connsiteX9" fmla="*/ 1669446 w 1669446"/>
                  <a:gd name="connsiteY9" fmla="*/ 815975 h 81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9446" h="815975">
                    <a:moveTo>
                      <a:pt x="186721" y="0"/>
                    </a:moveTo>
                    <a:cubicBezTo>
                      <a:pt x="93587" y="44450"/>
                      <a:pt x="454" y="88900"/>
                      <a:pt x="15271" y="120650"/>
                    </a:cubicBezTo>
                    <a:cubicBezTo>
                      <a:pt x="30088" y="152400"/>
                      <a:pt x="270329" y="164042"/>
                      <a:pt x="275621" y="190500"/>
                    </a:cubicBezTo>
                    <a:cubicBezTo>
                      <a:pt x="280913" y="216958"/>
                      <a:pt x="47021" y="254000"/>
                      <a:pt x="47021" y="279400"/>
                    </a:cubicBezTo>
                    <a:cubicBezTo>
                      <a:pt x="47021" y="304800"/>
                      <a:pt x="278796" y="301625"/>
                      <a:pt x="275621" y="342900"/>
                    </a:cubicBezTo>
                    <a:cubicBezTo>
                      <a:pt x="272446" y="384175"/>
                      <a:pt x="57604" y="459846"/>
                      <a:pt x="27971" y="527050"/>
                    </a:cubicBezTo>
                    <a:cubicBezTo>
                      <a:pt x="-1662" y="594254"/>
                      <a:pt x="-38572" y="708819"/>
                      <a:pt x="97821" y="746125"/>
                    </a:cubicBezTo>
                    <a:cubicBezTo>
                      <a:pt x="234214" y="783431"/>
                      <a:pt x="307107" y="676274"/>
                      <a:pt x="389128" y="636587"/>
                    </a:cubicBezTo>
                    <a:cubicBezTo>
                      <a:pt x="471149" y="596900"/>
                      <a:pt x="395610" y="573352"/>
                      <a:pt x="608996" y="603250"/>
                    </a:cubicBezTo>
                    <a:cubicBezTo>
                      <a:pt x="822382" y="633148"/>
                      <a:pt x="1290563" y="736600"/>
                      <a:pt x="1669446" y="815975"/>
                    </a:cubicBezTo>
                  </a:path>
                </a:pathLst>
              </a:custGeom>
              <a:noFill/>
              <a:ln w="25400">
                <a:solidFill>
                  <a:schemeClr val="tx2"/>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51" name="Straight Arrow Connector 84">
                <a:extLst>
                  <a:ext uri="{FF2B5EF4-FFF2-40B4-BE49-F238E27FC236}">
                    <a16:creationId xmlns:a16="http://schemas.microsoft.com/office/drawing/2014/main" id="{D1C61193-E587-2AE6-E46C-CCD4D11F34C3}"/>
                  </a:ext>
                </a:extLst>
              </p:cNvPr>
              <p:cNvCxnSpPr/>
              <p:nvPr/>
            </p:nvCxnSpPr>
            <p:spPr>
              <a:xfrm>
                <a:off x="7230079" y="4602678"/>
                <a:ext cx="0" cy="161925"/>
              </a:xfrm>
              <a:prstGeom prst="straightConnector1">
                <a:avLst/>
              </a:prstGeom>
              <a:ln w="9525">
                <a:solidFill>
                  <a:srgbClr val="009DF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85">
                <a:extLst>
                  <a:ext uri="{FF2B5EF4-FFF2-40B4-BE49-F238E27FC236}">
                    <a16:creationId xmlns:a16="http://schemas.microsoft.com/office/drawing/2014/main" id="{E797A70A-A450-A5EF-689F-C1974933D70D}"/>
                  </a:ext>
                </a:extLst>
              </p:cNvPr>
              <p:cNvCxnSpPr/>
              <p:nvPr/>
            </p:nvCxnSpPr>
            <p:spPr>
              <a:xfrm>
                <a:off x="7598588" y="4602678"/>
                <a:ext cx="0" cy="161925"/>
              </a:xfrm>
              <a:prstGeom prst="straightConnector1">
                <a:avLst/>
              </a:prstGeom>
              <a:ln w="9525">
                <a:solidFill>
                  <a:srgbClr val="009DF0"/>
                </a:solidFill>
                <a:tailEnd type="arrow"/>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524977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685800" y="858746"/>
            <a:ext cx="4957200" cy="320993"/>
          </a:xfrm>
        </p:spPr>
        <p:txBody>
          <a:bodyPr>
            <a:normAutofit fontScale="90000"/>
          </a:bodyPr>
          <a:lstStyle/>
          <a:p>
            <a:r>
              <a:rPr lang="da-DK"/>
              <a:t>Hvordan fungerer det?</a:t>
            </a:r>
            <a:br>
              <a:rPr lang="da-DK"/>
            </a:br>
            <a:endParaRPr lang="da-DK"/>
          </a:p>
        </p:txBody>
      </p:sp>
      <p:sp>
        <p:nvSpPr>
          <p:cNvPr id="21" name="Pladsholder til indhold 20">
            <a:extLst>
              <a:ext uri="{FF2B5EF4-FFF2-40B4-BE49-F238E27FC236}">
                <a16:creationId xmlns:a16="http://schemas.microsoft.com/office/drawing/2014/main" id="{01CF0760-0633-6DC5-C4C2-0D19BA189501}"/>
              </a:ext>
            </a:extLst>
          </p:cNvPr>
          <p:cNvSpPr>
            <a:spLocks noGrp="1"/>
          </p:cNvSpPr>
          <p:nvPr>
            <p:ph idx="1"/>
          </p:nvPr>
        </p:nvSpPr>
        <p:spPr>
          <a:xfrm>
            <a:off x="685800" y="1476376"/>
            <a:ext cx="5486400" cy="4440320"/>
          </a:xfrm>
        </p:spPr>
        <p:txBody>
          <a:bodyPr/>
          <a:lstStyle/>
          <a:p>
            <a:pPr marL="0" indent="0">
              <a:buNone/>
            </a:pPr>
            <a:r>
              <a:rPr lang="da-DK"/>
              <a:t>Et </a:t>
            </a:r>
            <a:r>
              <a:rPr lang="da-DK" err="1"/>
              <a:t>regnbed</a:t>
            </a:r>
            <a:r>
              <a:rPr lang="da-DK"/>
              <a:t> skal kunne flere ting:</a:t>
            </a:r>
          </a:p>
          <a:p>
            <a:pPr lvl="2">
              <a:buClr>
                <a:schemeClr val="accent1"/>
              </a:buClr>
              <a:buFont typeface="Arial" panose="020B0604020202020204" pitchFamily="34" charset="0"/>
              <a:buChar char="•"/>
            </a:pPr>
            <a:r>
              <a:rPr lang="da-DK">
                <a:latin typeface="+mn-lt"/>
              </a:rPr>
              <a:t>Have hydraulisk kapacitet</a:t>
            </a:r>
          </a:p>
          <a:p>
            <a:pPr lvl="2">
              <a:buClr>
                <a:schemeClr val="accent1"/>
              </a:buClr>
              <a:buFont typeface="Arial" panose="020B0604020202020204" pitchFamily="34" charset="0"/>
              <a:buChar char="•"/>
            </a:pPr>
            <a:r>
              <a:rPr lang="da-DK">
                <a:latin typeface="+mn-lt"/>
              </a:rPr>
              <a:t>Rensning af overfladevand</a:t>
            </a:r>
          </a:p>
          <a:p>
            <a:pPr lvl="2">
              <a:buClr>
                <a:schemeClr val="accent1"/>
              </a:buClr>
              <a:buFont typeface="Arial" panose="020B0604020202020204" pitchFamily="34" charset="0"/>
              <a:buChar char="•"/>
            </a:pPr>
            <a:r>
              <a:rPr lang="da-DK">
                <a:latin typeface="+mn-lt"/>
              </a:rPr>
              <a:t>Æstetisk udseende</a:t>
            </a:r>
          </a:p>
          <a:p>
            <a:pPr marL="0" indent="0">
              <a:buNone/>
            </a:pPr>
            <a:endParaRPr lang="da-DK">
              <a:latin typeface="+mn-lt"/>
            </a:endParaRPr>
          </a:p>
          <a:p>
            <a:pPr marL="0" indent="0">
              <a:buNone/>
            </a:pPr>
            <a:r>
              <a:rPr lang="da-DK">
                <a:latin typeface="+mn-lt"/>
              </a:rPr>
              <a:t>Filterjorden er med til at rense vand. Det består af særligt sammensat jord, der tilbageholder partikulær og opløst forurening.</a:t>
            </a:r>
          </a:p>
          <a:p>
            <a:pPr marL="0" indent="0">
              <a:buNone/>
            </a:pPr>
            <a:r>
              <a:rPr lang="da-DK">
                <a:latin typeface="+mn-lt"/>
              </a:rPr>
              <a:t>Vejvandet nedsiver forholdsvist hurtigt ned gennem filterjorden og ned til en underliggende faskine. </a:t>
            </a:r>
          </a:p>
          <a:p>
            <a:pPr marL="0" indent="0">
              <a:buNone/>
            </a:pPr>
            <a:r>
              <a:rPr lang="da-DK">
                <a:latin typeface="+mn-lt"/>
              </a:rPr>
              <a:t>Beplantningen skal kunne tåle både tørre og våde perioder. </a:t>
            </a:r>
            <a:r>
              <a:rPr lang="da-DK" err="1"/>
              <a:t>Regnbedet</a:t>
            </a:r>
            <a:r>
              <a:rPr lang="da-DK"/>
              <a:t> vil ligge tørt i dele af året, men skal rumme regnvand ved regnskyl. </a:t>
            </a:r>
            <a:endParaRPr lang="da-DK">
              <a:latin typeface="+mn-lt"/>
            </a:endParaRP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pic>
        <p:nvPicPr>
          <p:cNvPr id="8" name="Billede 7">
            <a:extLst>
              <a:ext uri="{FF2B5EF4-FFF2-40B4-BE49-F238E27FC236}">
                <a16:creationId xmlns:a16="http://schemas.microsoft.com/office/drawing/2014/main" id="{20C9BA07-1BD3-B11B-FC65-79032BA61D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10800000" flipV="1">
            <a:off x="6549002" y="409574"/>
            <a:ext cx="5197632" cy="4371975"/>
          </a:xfrm>
          <a:prstGeom prst="rect">
            <a:avLst/>
          </a:prstGeom>
        </p:spPr>
      </p:pic>
    </p:spTree>
    <p:extLst>
      <p:ext uri="{BB962C8B-B14F-4D97-AF65-F5344CB8AC3E}">
        <p14:creationId xmlns:p14="http://schemas.microsoft.com/office/powerpoint/2010/main" val="821801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8FA95EB-CC2B-5DDE-2E26-6B1A994EEF58}"/>
              </a:ext>
            </a:extLst>
          </p:cNvPr>
          <p:cNvSpPr/>
          <p:nvPr/>
        </p:nvSpPr>
        <p:spPr>
          <a:xfrm>
            <a:off x="-761655" y="0"/>
            <a:ext cx="8686455" cy="6858000"/>
          </a:xfrm>
          <a:prstGeom prst="rect">
            <a:avLst/>
          </a:prstGeom>
          <a:solidFill>
            <a:schemeClr val="accent6">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2000" noProof="0"/>
          </a:p>
        </p:txBody>
      </p:sp>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685800" y="858746"/>
            <a:ext cx="4957200" cy="320993"/>
          </a:xfrm>
        </p:spPr>
        <p:txBody>
          <a:bodyPr>
            <a:normAutofit fontScale="90000"/>
          </a:bodyPr>
          <a:lstStyle/>
          <a:p>
            <a:r>
              <a:rPr lang="da-DK" err="1">
                <a:solidFill>
                  <a:schemeClr val="bg1"/>
                </a:solidFill>
              </a:rPr>
              <a:t>Regnbedets</a:t>
            </a:r>
            <a:r>
              <a:rPr lang="da-DK">
                <a:solidFill>
                  <a:schemeClr val="bg1"/>
                </a:solidFill>
              </a:rPr>
              <a:t> opbygning</a:t>
            </a:r>
            <a:br>
              <a:rPr lang="da-DK">
                <a:solidFill>
                  <a:schemeClr val="bg1"/>
                </a:solidFill>
              </a:rPr>
            </a:br>
            <a:endParaRPr lang="da-DK">
              <a:solidFill>
                <a:schemeClr val="bg1"/>
              </a:solidFill>
            </a:endParaRPr>
          </a:p>
        </p:txBody>
      </p:sp>
      <p:sp>
        <p:nvSpPr>
          <p:cNvPr id="21" name="Pladsholder til indhold 20">
            <a:extLst>
              <a:ext uri="{FF2B5EF4-FFF2-40B4-BE49-F238E27FC236}">
                <a16:creationId xmlns:a16="http://schemas.microsoft.com/office/drawing/2014/main" id="{01CF0760-0633-6DC5-C4C2-0D19BA189501}"/>
              </a:ext>
            </a:extLst>
          </p:cNvPr>
          <p:cNvSpPr>
            <a:spLocks noGrp="1"/>
          </p:cNvSpPr>
          <p:nvPr>
            <p:ph idx="1"/>
          </p:nvPr>
        </p:nvSpPr>
        <p:spPr>
          <a:xfrm>
            <a:off x="685800" y="1476376"/>
            <a:ext cx="5486400" cy="4440320"/>
          </a:xfrm>
        </p:spPr>
        <p:txBody>
          <a:bodyPr/>
          <a:lstStyle/>
          <a:p>
            <a:pPr>
              <a:buFont typeface="Arial" panose="020B0604020202020204" pitchFamily="34" charset="0"/>
              <a:buChar char="•"/>
            </a:pPr>
            <a:r>
              <a:rPr lang="da-DK" sz="1600">
                <a:solidFill>
                  <a:schemeClr val="bg1"/>
                </a:solidFill>
                <a:latin typeface="+mn-lt"/>
                <a:ea typeface="Verdana" panose="020B0604030504040204" pitchFamily="34" charset="0"/>
              </a:rPr>
              <a:t>Brønd inde i </a:t>
            </a:r>
            <a:r>
              <a:rPr lang="da-DK" sz="1600" err="1">
                <a:solidFill>
                  <a:schemeClr val="bg1"/>
                </a:solidFill>
                <a:latin typeface="+mn-lt"/>
                <a:ea typeface="Verdana" panose="020B0604030504040204" pitchFamily="34" charset="0"/>
              </a:rPr>
              <a:t>regnbed</a:t>
            </a:r>
            <a:r>
              <a:rPr lang="da-DK" sz="1600">
                <a:solidFill>
                  <a:schemeClr val="bg1"/>
                </a:solidFill>
                <a:latin typeface="+mn-lt"/>
                <a:ea typeface="Verdana" panose="020B0604030504040204" pitchFamily="34" charset="0"/>
              </a:rPr>
              <a:t> på modsatte side af vejen</a:t>
            </a:r>
          </a:p>
          <a:p>
            <a:pPr>
              <a:buFont typeface="Arial" panose="020B0604020202020204" pitchFamily="34" charset="0"/>
              <a:buChar char="•"/>
            </a:pPr>
            <a:r>
              <a:rPr lang="da-DK" sz="1600">
                <a:solidFill>
                  <a:schemeClr val="bg1"/>
                </a:solidFill>
                <a:latin typeface="+mn-lt"/>
                <a:ea typeface="Verdana" panose="020B0604030504040204" pitchFamily="34" charset="0"/>
              </a:rPr>
              <a:t>Stauder i filterjorden</a:t>
            </a:r>
          </a:p>
          <a:p>
            <a:pPr>
              <a:buFont typeface="Arial" panose="020B0604020202020204" pitchFamily="34" charset="0"/>
              <a:buChar char="•"/>
            </a:pPr>
            <a:r>
              <a:rPr lang="da-DK" sz="1600">
                <a:solidFill>
                  <a:schemeClr val="bg1"/>
                </a:solidFill>
                <a:latin typeface="+mn-lt"/>
                <a:ea typeface="Verdana" panose="020B0604030504040204" pitchFamily="34" charset="0"/>
              </a:rPr>
              <a:t>Bøjelige pullerter med reflekser </a:t>
            </a:r>
          </a:p>
          <a:p>
            <a:pPr>
              <a:buFont typeface="Arial" panose="020B0604020202020204" pitchFamily="34" charset="0"/>
              <a:buChar char="•"/>
            </a:pPr>
            <a:r>
              <a:rPr lang="da-DK" sz="1600">
                <a:solidFill>
                  <a:schemeClr val="bg1"/>
                </a:solidFill>
                <a:latin typeface="+mn-lt"/>
                <a:ea typeface="Verdana" panose="020B0604030504040204" pitchFamily="34" charset="0"/>
              </a:rPr>
              <a:t>Overløbsriste (kuppelriste) til </a:t>
            </a:r>
            <a:r>
              <a:rPr lang="da-DK">
                <a:solidFill>
                  <a:schemeClr val="bg1"/>
                </a:solidFill>
                <a:ea typeface="Verdana" panose="020B0604030504040204" pitchFamily="34" charset="0"/>
              </a:rPr>
              <a:t>kloak</a:t>
            </a:r>
            <a:endParaRPr lang="da-DK" sz="1600">
              <a:solidFill>
                <a:schemeClr val="bg1"/>
              </a:solidFill>
              <a:latin typeface="+mn-lt"/>
              <a:ea typeface="Verdana" panose="020B0604030504040204" pitchFamily="34" charset="0"/>
            </a:endParaRPr>
          </a:p>
          <a:p>
            <a:pPr>
              <a:buFont typeface="Arial" panose="020B0604020202020204" pitchFamily="34" charset="0"/>
              <a:buChar char="•"/>
            </a:pPr>
            <a:r>
              <a:rPr lang="da-DK" sz="1600">
                <a:solidFill>
                  <a:schemeClr val="bg1"/>
                </a:solidFill>
                <a:latin typeface="+mn-lt"/>
                <a:ea typeface="Verdana" panose="020B0604030504040204" pitchFamily="34" charset="0"/>
              </a:rPr>
              <a:t>Granitkantsten op til 12 cm over nuværende asfalt</a:t>
            </a:r>
          </a:p>
          <a:p>
            <a:pPr>
              <a:buFont typeface="Arial" panose="020B0604020202020204" pitchFamily="34" charset="0"/>
              <a:buChar char="•"/>
            </a:pPr>
            <a:r>
              <a:rPr lang="da-DK" sz="1600" err="1">
                <a:solidFill>
                  <a:schemeClr val="bg1"/>
                </a:solidFill>
                <a:latin typeface="+mn-lt"/>
                <a:ea typeface="Verdana" panose="020B0604030504040204" pitchFamily="34" charset="0"/>
              </a:rPr>
              <a:t>Jernrende</a:t>
            </a:r>
            <a:r>
              <a:rPr lang="da-DK" sz="1600">
                <a:solidFill>
                  <a:schemeClr val="bg1"/>
                </a:solidFill>
                <a:latin typeface="+mn-lt"/>
                <a:ea typeface="Verdana" panose="020B0604030504040204" pitchFamily="34" charset="0"/>
              </a:rPr>
              <a:t> til fordeling af vand</a:t>
            </a:r>
          </a:p>
          <a:p>
            <a:pPr>
              <a:buFont typeface="Arial" panose="020B0604020202020204" pitchFamily="34" charset="0"/>
              <a:buChar char="•"/>
            </a:pPr>
            <a:r>
              <a:rPr lang="da-DK" sz="1600">
                <a:solidFill>
                  <a:schemeClr val="bg1"/>
                </a:solidFill>
                <a:latin typeface="+mn-lt"/>
                <a:ea typeface="Verdana" panose="020B0604030504040204" pitchFamily="34" charset="0"/>
              </a:rPr>
              <a:t>Synligt vand i brønde</a:t>
            </a:r>
          </a:p>
          <a:p>
            <a:pPr>
              <a:buFont typeface="Arial" panose="020B0604020202020204" pitchFamily="34" charset="0"/>
              <a:buChar char="•"/>
            </a:pPr>
            <a:r>
              <a:rPr lang="da-DK" sz="1600">
                <a:solidFill>
                  <a:schemeClr val="bg1"/>
                </a:solidFill>
                <a:latin typeface="+mn-lt"/>
                <a:ea typeface="Verdana" panose="020B0604030504040204" pitchFamily="34" charset="0"/>
              </a:rPr>
              <a:t>Faskiner til nedsivning </a:t>
            </a:r>
            <a:br>
              <a:rPr lang="da-DK" sz="1600">
                <a:solidFill>
                  <a:schemeClr val="bg1"/>
                </a:solidFill>
                <a:latin typeface="+mn-lt"/>
                <a:ea typeface="Verdana" panose="020B0604030504040204" pitchFamily="34" charset="0"/>
              </a:rPr>
            </a:br>
            <a:r>
              <a:rPr lang="da-DK" sz="1600">
                <a:solidFill>
                  <a:schemeClr val="bg1"/>
                </a:solidFill>
                <a:latin typeface="+mn-lt"/>
                <a:ea typeface="Verdana" panose="020B0604030504040204" pitchFamily="34" charset="0"/>
              </a:rPr>
              <a:t>(ligger under jorden)</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pic>
        <p:nvPicPr>
          <p:cNvPr id="8" name="Billede 7" descr="Et billede, der indeholder udendørs, vej/gade, blomst, Bunddække&#10;&#10;Automatisk genereret beskrivelse">
            <a:extLst>
              <a:ext uri="{FF2B5EF4-FFF2-40B4-BE49-F238E27FC236}">
                <a16:creationId xmlns:a16="http://schemas.microsoft.com/office/drawing/2014/main" id="{20C9BA07-1BD3-B11B-FC65-79032BA61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37157" y="857250"/>
            <a:ext cx="6858000" cy="5143500"/>
          </a:xfrm>
          <a:prstGeom prst="rect">
            <a:avLst/>
          </a:prstGeom>
        </p:spPr>
      </p:pic>
      <p:cxnSp>
        <p:nvCxnSpPr>
          <p:cNvPr id="9" name="Lige forbindelse 8">
            <a:extLst>
              <a:ext uri="{FF2B5EF4-FFF2-40B4-BE49-F238E27FC236}">
                <a16:creationId xmlns:a16="http://schemas.microsoft.com/office/drawing/2014/main" id="{2C8C8433-C6E6-86FB-3DB0-2123628CAA5C}"/>
              </a:ext>
            </a:extLst>
          </p:cNvPr>
          <p:cNvCxnSpPr>
            <a:cxnSpLocks/>
          </p:cNvCxnSpPr>
          <p:nvPr/>
        </p:nvCxnSpPr>
        <p:spPr>
          <a:xfrm flipV="1">
            <a:off x="4093436" y="1082783"/>
            <a:ext cx="6200151" cy="129203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Lige forbindelse 9">
            <a:extLst>
              <a:ext uri="{FF2B5EF4-FFF2-40B4-BE49-F238E27FC236}">
                <a16:creationId xmlns:a16="http://schemas.microsoft.com/office/drawing/2014/main" id="{F5FC14D1-549E-1E70-1091-D09D64DBA8B5}"/>
              </a:ext>
            </a:extLst>
          </p:cNvPr>
          <p:cNvCxnSpPr>
            <a:cxnSpLocks/>
          </p:cNvCxnSpPr>
          <p:nvPr/>
        </p:nvCxnSpPr>
        <p:spPr>
          <a:xfrm flipV="1">
            <a:off x="4418176" y="2592406"/>
            <a:ext cx="6183149" cy="2106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Lige forbindelse 11">
            <a:extLst>
              <a:ext uri="{FF2B5EF4-FFF2-40B4-BE49-F238E27FC236}">
                <a16:creationId xmlns:a16="http://schemas.microsoft.com/office/drawing/2014/main" id="{26F52344-3C46-EFC2-2099-91CF21ED2622}"/>
              </a:ext>
            </a:extLst>
          </p:cNvPr>
          <p:cNvCxnSpPr>
            <a:cxnSpLocks/>
          </p:cNvCxnSpPr>
          <p:nvPr/>
        </p:nvCxnSpPr>
        <p:spPr>
          <a:xfrm>
            <a:off x="4002993" y="3581826"/>
            <a:ext cx="6093507" cy="13140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0EE6823D-5CE4-4A00-8D1C-4F3EAB7E0A0F}"/>
              </a:ext>
            </a:extLst>
          </p:cNvPr>
          <p:cNvCxnSpPr>
            <a:cxnSpLocks/>
          </p:cNvCxnSpPr>
          <p:nvPr/>
        </p:nvCxnSpPr>
        <p:spPr>
          <a:xfrm>
            <a:off x="3164400" y="3981450"/>
            <a:ext cx="5503350" cy="138125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D94A8AC5-0A50-24B9-B8BE-E69EDF473ABD}"/>
              </a:ext>
            </a:extLst>
          </p:cNvPr>
          <p:cNvCxnSpPr>
            <a:cxnSpLocks/>
          </p:cNvCxnSpPr>
          <p:nvPr/>
        </p:nvCxnSpPr>
        <p:spPr>
          <a:xfrm>
            <a:off x="5890341" y="3209925"/>
            <a:ext cx="2415459" cy="29527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7E312084-D5BE-69EA-2EE1-8FB9D6F0717F}"/>
              </a:ext>
            </a:extLst>
          </p:cNvPr>
          <p:cNvCxnSpPr>
            <a:cxnSpLocks/>
          </p:cNvCxnSpPr>
          <p:nvPr/>
        </p:nvCxnSpPr>
        <p:spPr>
          <a:xfrm flipV="1">
            <a:off x="5643000" y="1133475"/>
            <a:ext cx="3024750" cy="4493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765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err="1"/>
              <a:t>Regnbedet</a:t>
            </a:r>
            <a:r>
              <a:rPr lang="da-DK"/>
              <a:t> set oppefra</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pic>
        <p:nvPicPr>
          <p:cNvPr id="7" name="Billede 6" descr="Et billede, der indeholder tekst, skærmbillede, linje/række, diagram&#10;&#10;Automatisk genereret beskrivelse">
            <a:extLst>
              <a:ext uri="{FF2B5EF4-FFF2-40B4-BE49-F238E27FC236}">
                <a16:creationId xmlns:a16="http://schemas.microsoft.com/office/drawing/2014/main" id="{3E5F4B42-B5E9-0826-9D59-2396B27E903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818537" y="1339864"/>
            <a:ext cx="8387675" cy="4948236"/>
          </a:xfrm>
          <a:prstGeom prst="rect">
            <a:avLst/>
          </a:prstGeom>
        </p:spPr>
      </p:pic>
    </p:spTree>
    <p:extLst>
      <p:ext uri="{BB962C8B-B14F-4D97-AF65-F5344CB8AC3E}">
        <p14:creationId xmlns:p14="http://schemas.microsoft.com/office/powerpoint/2010/main" val="3586544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err="1"/>
              <a:t>Regnbedet</a:t>
            </a:r>
            <a:r>
              <a:rPr lang="da-DK"/>
              <a:t> set fra siden</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pic>
        <p:nvPicPr>
          <p:cNvPr id="8" name="Billede 7" descr="Et billede, der indeholder tekst, skærmbillede, diagram, linje/række&#10;&#10;Automatisk genereret beskrivelse">
            <a:extLst>
              <a:ext uri="{FF2B5EF4-FFF2-40B4-BE49-F238E27FC236}">
                <a16:creationId xmlns:a16="http://schemas.microsoft.com/office/drawing/2014/main" id="{AE3E59C6-1F7F-51A3-6DA6-13E4BC215AB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73001" y="1212782"/>
            <a:ext cx="9663427" cy="5520599"/>
          </a:xfrm>
          <a:prstGeom prst="rect">
            <a:avLst/>
          </a:prstGeom>
        </p:spPr>
      </p:pic>
    </p:spTree>
    <p:extLst>
      <p:ext uri="{BB962C8B-B14F-4D97-AF65-F5344CB8AC3E}">
        <p14:creationId xmlns:p14="http://schemas.microsoft.com/office/powerpoint/2010/main" val="1361040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err="1"/>
              <a:t>Regnbedet</a:t>
            </a:r>
            <a:r>
              <a:rPr lang="da-DK"/>
              <a:t> set fra siden – teknisk forklaring</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pic>
        <p:nvPicPr>
          <p:cNvPr id="2" name="Pladsholder til indhold 4">
            <a:extLst>
              <a:ext uri="{FF2B5EF4-FFF2-40B4-BE49-F238E27FC236}">
                <a16:creationId xmlns:a16="http://schemas.microsoft.com/office/drawing/2014/main" id="{45F902A3-2B4C-7662-5091-F4100258AB10}"/>
              </a:ext>
            </a:extLst>
          </p:cNvPr>
          <p:cNvPicPr>
            <a:picLocks noChangeAspect="1"/>
          </p:cNvPicPr>
          <p:nvPr/>
        </p:nvPicPr>
        <p:blipFill>
          <a:blip r:embed="rId2"/>
          <a:stretch>
            <a:fillRect/>
          </a:stretch>
        </p:blipFill>
        <p:spPr>
          <a:xfrm>
            <a:off x="341081" y="1368341"/>
            <a:ext cx="11754666" cy="4699326"/>
          </a:xfrm>
          <a:prstGeom prst="rect">
            <a:avLst/>
          </a:prstGeom>
        </p:spPr>
      </p:pic>
    </p:spTree>
    <p:extLst>
      <p:ext uri="{BB962C8B-B14F-4D97-AF65-F5344CB8AC3E}">
        <p14:creationId xmlns:p14="http://schemas.microsoft.com/office/powerpoint/2010/main" val="1800986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a:t>Foto fra etableringen af </a:t>
            </a:r>
            <a:r>
              <a:rPr lang="da-DK" err="1"/>
              <a:t>regnbed</a:t>
            </a:r>
            <a:endParaRPr lang="da-DK"/>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pic>
        <p:nvPicPr>
          <p:cNvPr id="2" name="Billede 1">
            <a:extLst>
              <a:ext uri="{FF2B5EF4-FFF2-40B4-BE49-F238E27FC236}">
                <a16:creationId xmlns:a16="http://schemas.microsoft.com/office/drawing/2014/main" id="{76A54A14-BAF4-AA12-9A5F-4A1537E770B0}"/>
              </a:ext>
            </a:extLst>
          </p:cNvPr>
          <p:cNvPicPr>
            <a:picLocks noChangeAspect="1"/>
          </p:cNvPicPr>
          <p:nvPr/>
        </p:nvPicPr>
        <p:blipFill rotWithShape="1">
          <a:blip r:embed="rId2"/>
          <a:srcRect t="9315" b="13262"/>
          <a:stretch/>
        </p:blipFill>
        <p:spPr>
          <a:xfrm>
            <a:off x="824087" y="1297468"/>
            <a:ext cx="10640975" cy="5046181"/>
          </a:xfrm>
          <a:prstGeom prst="rect">
            <a:avLst/>
          </a:prstGeom>
          <a:noFill/>
        </p:spPr>
      </p:pic>
    </p:spTree>
    <p:extLst>
      <p:ext uri="{BB962C8B-B14F-4D97-AF65-F5344CB8AC3E}">
        <p14:creationId xmlns:p14="http://schemas.microsoft.com/office/powerpoint/2010/main" val="3179080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8A1869-8E46-43CB-BFAF-110C1375176D}"/>
              </a:ext>
            </a:extLst>
          </p:cNvPr>
          <p:cNvSpPr>
            <a:spLocks noGrp="1"/>
          </p:cNvSpPr>
          <p:nvPr>
            <p:ph type="title"/>
          </p:nvPr>
        </p:nvSpPr>
        <p:spPr>
          <a:xfrm>
            <a:off x="2135188" y="364240"/>
            <a:ext cx="9212261" cy="1306174"/>
          </a:xfrm>
        </p:spPr>
        <p:txBody>
          <a:bodyPr/>
          <a:lstStyle/>
          <a:p>
            <a:r>
              <a:rPr lang="da-DK"/>
              <a:t>Program</a:t>
            </a:r>
          </a:p>
        </p:txBody>
      </p:sp>
      <p:sp>
        <p:nvSpPr>
          <p:cNvPr id="3" name="Pladsholder til tekst 2">
            <a:extLst>
              <a:ext uri="{FF2B5EF4-FFF2-40B4-BE49-F238E27FC236}">
                <a16:creationId xmlns:a16="http://schemas.microsoft.com/office/drawing/2014/main" id="{7D886BBE-A905-4DA4-A8F4-3585FFBA730F}"/>
              </a:ext>
            </a:extLst>
          </p:cNvPr>
          <p:cNvSpPr>
            <a:spLocks noGrp="1"/>
          </p:cNvSpPr>
          <p:nvPr>
            <p:ph type="body" idx="1"/>
          </p:nvPr>
        </p:nvSpPr>
        <p:spPr>
          <a:xfrm>
            <a:off x="2135188" y="1840614"/>
            <a:ext cx="9212261" cy="4396205"/>
          </a:xfrm>
        </p:spPr>
        <p:txBody>
          <a:bodyPr/>
          <a:lstStyle/>
          <a:p>
            <a:r>
              <a:rPr lang="da-DK" sz="1800"/>
              <a:t>		</a:t>
            </a:r>
          </a:p>
          <a:p>
            <a:r>
              <a:rPr lang="da-DK" sz="1600" b="1"/>
              <a:t>19.00	Velkomst </a:t>
            </a:r>
            <a:r>
              <a:rPr lang="da-DK" sz="1600"/>
              <a:t>v. Jakob Karlshøj, Centerchef i Center for Plan og Miljø </a:t>
            </a:r>
          </a:p>
          <a:p>
            <a:endParaRPr lang="da-DK" sz="1600"/>
          </a:p>
          <a:p>
            <a:r>
              <a:rPr lang="da-DK" sz="1600" b="1"/>
              <a:t>19.15	Præsentation </a:t>
            </a:r>
            <a:r>
              <a:rPr lang="da-DK" sz="1600"/>
              <a:t>af nye tegninger v. Claus Mouritsen, projektleder i Klima og byudvikling i 	HOFOR</a:t>
            </a:r>
          </a:p>
          <a:p>
            <a:endParaRPr lang="da-DK" sz="1600"/>
          </a:p>
          <a:p>
            <a:r>
              <a:rPr lang="da-DK" sz="1600" b="1"/>
              <a:t>20.00	Præsentation </a:t>
            </a:r>
            <a:r>
              <a:rPr lang="da-DK" sz="1600"/>
              <a:t>af parkerings- og trafikale forhold v. Thomas Dyhr, Vej- og parkchef i 	Center for Trafik og Ejendomme. </a:t>
            </a:r>
          </a:p>
          <a:p>
            <a:endParaRPr lang="da-DK" sz="1600"/>
          </a:p>
          <a:p>
            <a:r>
              <a:rPr lang="da-DK" sz="1600" b="1"/>
              <a:t>20.30	Spørgsmål </a:t>
            </a:r>
          </a:p>
          <a:p>
            <a:endParaRPr lang="da-DK" sz="1600"/>
          </a:p>
          <a:p>
            <a:r>
              <a:rPr lang="da-DK" sz="1600" b="1"/>
              <a:t>20.55	Afrunding og tak for i aften </a:t>
            </a:r>
            <a:r>
              <a:rPr lang="da-DK" sz="1600"/>
              <a:t>v. Jakob Karlshøj, Centerchef i Center for Plan og Miljø 	</a:t>
            </a:r>
          </a:p>
          <a:p>
            <a:endParaRPr lang="da-DK"/>
          </a:p>
        </p:txBody>
      </p:sp>
      <p:pic>
        <p:nvPicPr>
          <p:cNvPr id="4" name="Picture 5">
            <a:extLst>
              <a:ext uri="{FF2B5EF4-FFF2-40B4-BE49-F238E27FC236}">
                <a16:creationId xmlns:a16="http://schemas.microsoft.com/office/drawing/2014/main" id="{F6A07A89-DBC1-07AD-FF70-5440C0B4C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8182" y="194606"/>
            <a:ext cx="479647" cy="4796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1F94431A-DF72-C595-6D78-8CE3B911E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1977" y="112296"/>
            <a:ext cx="850076" cy="59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672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696B825-F7E6-4836-A792-C7DCC64BAB03}"/>
              </a:ext>
            </a:extLst>
          </p:cNvPr>
          <p:cNvGraphicFramePr/>
          <p:nvPr>
            <p:extLst>
              <p:ext uri="{D42A27DB-BD31-4B8C-83A1-F6EECF244321}">
                <p14:modId xmlns:p14="http://schemas.microsoft.com/office/powerpoint/2010/main" val="1719135430"/>
              </p:ext>
            </p:extLst>
          </p:nvPr>
        </p:nvGraphicFramePr>
        <p:xfrm>
          <a:off x="1735015" y="1453660"/>
          <a:ext cx="7940429" cy="4963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5">
            <a:extLst>
              <a:ext uri="{FF2B5EF4-FFF2-40B4-BE49-F238E27FC236}">
                <a16:creationId xmlns:a16="http://schemas.microsoft.com/office/drawing/2014/main" id="{956BBA5A-AE87-48C3-E930-A39D87977C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52213" y="6177494"/>
            <a:ext cx="479647" cy="4796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A5A6D0DD-8B7A-CE5C-AB7F-E858D081C8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26008" y="6095184"/>
            <a:ext cx="850076" cy="598772"/>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7AF2A50D-1501-CE6E-A87F-C341887E4D1C}"/>
              </a:ext>
            </a:extLst>
          </p:cNvPr>
          <p:cNvSpPr txBox="1">
            <a:spLocks/>
          </p:cNvSpPr>
          <p:nvPr/>
        </p:nvSpPr>
        <p:spPr>
          <a:xfrm>
            <a:off x="4767385" y="307819"/>
            <a:ext cx="6315021" cy="10091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3200">
                <a:latin typeface="Arial" panose="020B0604020202020204" pitchFamily="34" charset="0"/>
                <a:cs typeface="Arial" panose="020B0604020202020204" pitchFamily="34" charset="0"/>
              </a:rPr>
              <a:t>Temaer</a:t>
            </a:r>
          </a:p>
        </p:txBody>
      </p:sp>
    </p:spTree>
    <p:extLst>
      <p:ext uri="{BB962C8B-B14F-4D97-AF65-F5344CB8AC3E}">
        <p14:creationId xmlns:p14="http://schemas.microsoft.com/office/powerpoint/2010/main" val="2329125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A690-2150-4D67-912C-2FE74686EC36}"/>
              </a:ext>
            </a:extLst>
          </p:cNvPr>
          <p:cNvSpPr>
            <a:spLocks noGrp="1"/>
          </p:cNvSpPr>
          <p:nvPr>
            <p:ph type="ctrTitle"/>
          </p:nvPr>
        </p:nvSpPr>
        <p:spPr/>
        <p:txBody>
          <a:bodyPr/>
          <a:lstStyle/>
          <a:p>
            <a:r>
              <a:rPr lang="da-DK">
                <a:latin typeface="Verdana" panose="020B0604030504040204" pitchFamily="34" charset="0"/>
                <a:ea typeface="Verdana" panose="020B0604030504040204" pitchFamily="34" charset="0"/>
              </a:rPr>
              <a:t>Grønne veje</a:t>
            </a:r>
            <a:endParaRPr lang="da-DK"/>
          </a:p>
        </p:txBody>
      </p:sp>
      <p:sp>
        <p:nvSpPr>
          <p:cNvPr id="14" name="Text Placeholder 13">
            <a:extLst>
              <a:ext uri="{FF2B5EF4-FFF2-40B4-BE49-F238E27FC236}">
                <a16:creationId xmlns:a16="http://schemas.microsoft.com/office/drawing/2014/main" id="{5340A579-375C-469A-9A56-4D455599D07A}"/>
              </a:ext>
            </a:extLst>
          </p:cNvPr>
          <p:cNvSpPr>
            <a:spLocks noGrp="1"/>
          </p:cNvSpPr>
          <p:nvPr>
            <p:ph type="body" sz="quarter" idx="15"/>
          </p:nvPr>
        </p:nvSpPr>
        <p:spPr>
          <a:xfrm>
            <a:off x="515936" y="2565400"/>
            <a:ext cx="6999789" cy="563231"/>
          </a:xfrm>
        </p:spPr>
        <p:txBody>
          <a:bodyPr/>
          <a:lstStyle/>
          <a:p>
            <a:r>
              <a:rPr lang="da-DK"/>
              <a:t>Regnbede i Kærstykkevej</a:t>
            </a:r>
          </a:p>
        </p:txBody>
      </p:sp>
      <p:sp>
        <p:nvSpPr>
          <p:cNvPr id="3" name="Picture Placeholder 2">
            <a:extLst>
              <a:ext uri="{FF2B5EF4-FFF2-40B4-BE49-F238E27FC236}">
                <a16:creationId xmlns:a16="http://schemas.microsoft.com/office/drawing/2014/main" id="{0CF4A491-3F34-4476-B896-0CA5E996853F}"/>
              </a:ext>
            </a:extLst>
          </p:cNvPr>
          <p:cNvSpPr>
            <a:spLocks noGrp="1"/>
          </p:cNvSpPr>
          <p:nvPr>
            <p:ph type="pic" sz="quarter" idx="16"/>
          </p:nvPr>
        </p:nvSpPr>
        <p:spPr/>
        <p:txBody>
          <a:bodyPr/>
          <a:lstStyle/>
          <a:p>
            <a:endParaRPr lang="da-DK"/>
          </a:p>
        </p:txBody>
      </p:sp>
      <p:sp>
        <p:nvSpPr>
          <p:cNvPr id="4" name="Pladsholder til indhold 20">
            <a:extLst>
              <a:ext uri="{FF2B5EF4-FFF2-40B4-BE49-F238E27FC236}">
                <a16:creationId xmlns:a16="http://schemas.microsoft.com/office/drawing/2014/main" id="{5D44E3E8-593F-4A5A-F508-A7E6D17017C6}"/>
              </a:ext>
            </a:extLst>
          </p:cNvPr>
          <p:cNvSpPr txBox="1">
            <a:spLocks/>
          </p:cNvSpPr>
          <p:nvPr/>
        </p:nvSpPr>
        <p:spPr>
          <a:xfrm>
            <a:off x="515937" y="3429000"/>
            <a:ext cx="4957200" cy="2889249"/>
          </a:xfrm>
          <a:prstGeom prst="rect">
            <a:avLst/>
          </a:prstGeom>
        </p:spPr>
        <p:txBody>
          <a:bodyPr/>
          <a:lstStyle>
            <a:lvl1pPr marL="18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1pPr>
            <a:lvl2pPr marL="36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2pPr>
            <a:lvl3pPr marL="54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3pPr>
            <a:lvl4pPr marL="0" indent="0" algn="l" defTabSz="432000" rtl="0" eaLnBrk="1" latinLnBrk="0" hangingPunct="1">
              <a:lnSpc>
                <a:spcPct val="100000"/>
              </a:lnSpc>
              <a:spcBef>
                <a:spcPts val="1200"/>
              </a:spcBef>
              <a:buFont typeface="Arial" panose="020B0604020202020204" pitchFamily="34" charset="0"/>
              <a:buChar char="​"/>
              <a:tabLst/>
              <a:defRPr sz="1600" b="0" i="0" kern="1200">
                <a:solidFill>
                  <a:schemeClr val="tx1"/>
                </a:solidFill>
                <a:latin typeface="Inter SemiBold" panose="020B0502030000000004" pitchFamily="34" charset="0"/>
                <a:ea typeface="Inter SemiBold" panose="020B0502030000000004" pitchFamily="34" charset="0"/>
                <a:cs typeface="+mn-cs"/>
              </a:defRPr>
            </a:lvl4pPr>
            <a:lvl5pPr marL="0" indent="0" algn="l" defTabSz="432000" rtl="0" eaLnBrk="1" latinLnBrk="0" hangingPunct="1">
              <a:lnSpc>
                <a:spcPct val="100000"/>
              </a:lnSpc>
              <a:spcBef>
                <a:spcPts val="1200"/>
              </a:spcBef>
              <a:buFont typeface="Arial" panose="020B0604020202020204" pitchFamily="34" charset="0"/>
              <a:buChar char="​"/>
              <a:tabLst/>
              <a:defRPr sz="1600" kern="1200">
                <a:solidFill>
                  <a:schemeClr val="tx1"/>
                </a:solidFill>
                <a:latin typeface="+mn-lt"/>
                <a:ea typeface="+mn-ea"/>
                <a:cs typeface="+mn-cs"/>
              </a:defRPr>
            </a:lvl5pPr>
            <a:lvl6pPr marL="180000" indent="-180000" algn="l" defTabSz="432000" rtl="0" eaLnBrk="1" latinLnBrk="0" hangingPunct="1">
              <a:lnSpc>
                <a:spcPct val="100000"/>
              </a:lnSpc>
              <a:spcBef>
                <a:spcPts val="1200"/>
              </a:spcBef>
              <a:buClrTx/>
              <a:buFont typeface="Inter" panose="020B0502030000000004" pitchFamily="34" charset="0"/>
              <a:buChar char=""/>
              <a:defRPr sz="1100" kern="1200">
                <a:solidFill>
                  <a:schemeClr val="tx1"/>
                </a:solidFill>
                <a:latin typeface="+mn-lt"/>
                <a:ea typeface="+mn-ea"/>
                <a:cs typeface="+mn-cs"/>
              </a:defRPr>
            </a:lvl6pPr>
            <a:lvl7pPr marL="0" indent="0" algn="l" defTabSz="432000" rtl="0" eaLnBrk="1" latinLnBrk="0" hangingPunct="1">
              <a:lnSpc>
                <a:spcPct val="100000"/>
              </a:lnSpc>
              <a:spcBef>
                <a:spcPts val="1200"/>
              </a:spcBef>
              <a:buFont typeface="Arial" panose="020B0604020202020204" pitchFamily="34" charset="0"/>
              <a:buChar char="​"/>
              <a:defRPr sz="1200" b="0" kern="1200" baseline="0">
                <a:solidFill>
                  <a:schemeClr val="tx1"/>
                </a:solidFill>
                <a:latin typeface="Inter SemiBold" panose="020B0502030000000004" pitchFamily="34" charset="0"/>
                <a:ea typeface="Inter SemiBold" panose="020B0502030000000004" pitchFamily="34" charset="0"/>
                <a:cs typeface="+mn-cs"/>
              </a:defRPr>
            </a:lvl7pPr>
            <a:lvl8pPr marL="0" indent="0" algn="l" defTabSz="432000" rtl="0" eaLnBrk="1" latinLnBrk="0" hangingPunct="1">
              <a:lnSpc>
                <a:spcPct val="100000"/>
              </a:lnSpc>
              <a:spcBef>
                <a:spcPts val="1200"/>
              </a:spcBef>
              <a:buFont typeface="Arial" panose="020B0604020202020204" pitchFamily="34" charset="0"/>
              <a:buChar char="​"/>
              <a:defRPr sz="1200" kern="1200">
                <a:solidFill>
                  <a:schemeClr val="tx1"/>
                </a:solidFill>
                <a:latin typeface="+mn-lt"/>
                <a:ea typeface="+mn-ea"/>
                <a:cs typeface="+mn-cs"/>
              </a:defRPr>
            </a:lvl8pPr>
            <a:lvl9pPr marL="0" indent="0" algn="l" defTabSz="432000" rtl="0" eaLnBrk="1" latinLnBrk="0" hangingPunct="1">
              <a:lnSpc>
                <a:spcPct val="100000"/>
              </a:lnSpc>
              <a:spcBef>
                <a:spcPts val="1200"/>
              </a:spcBef>
              <a:buFont typeface="Arial" panose="020B0604020202020204" pitchFamily="34" charset="0"/>
              <a:buChar char="​"/>
              <a:defRPr sz="6600" b="0" kern="1200" baseline="0">
                <a:solidFill>
                  <a:schemeClr val="tx1"/>
                </a:solidFill>
                <a:latin typeface="Inter SemiBold" panose="020B0502030000000004" pitchFamily="34" charset="0"/>
                <a:ea typeface="Inter SemiBold" panose="020B0502030000000004" pitchFamily="34" charset="0"/>
                <a:cs typeface="+mn-cs"/>
              </a:defRPr>
            </a:lvl9pPr>
          </a:lstStyle>
          <a:p>
            <a:pPr marL="0" indent="0">
              <a:buNone/>
            </a:pPr>
            <a:r>
              <a:rPr lang="da-DK">
                <a:solidFill>
                  <a:schemeClr val="bg1"/>
                </a:solidFill>
              </a:rPr>
              <a:t>30. September 2024</a:t>
            </a:r>
          </a:p>
          <a:p>
            <a:pPr marL="0" indent="0">
              <a:buNone/>
            </a:pPr>
            <a:r>
              <a:rPr lang="da-DK" sz="1400">
                <a:solidFill>
                  <a:schemeClr val="bg1"/>
                </a:solidFill>
                <a:ea typeface="Verdana" panose="020B0604030504040204" pitchFamily="34" charset="0"/>
              </a:rPr>
              <a:t>Claus Mouritsen</a:t>
            </a:r>
          </a:p>
          <a:p>
            <a:pPr marL="0" indent="0">
              <a:buNone/>
            </a:pPr>
            <a:endParaRPr lang="da-DK">
              <a:solidFill>
                <a:schemeClr val="bg1"/>
              </a:solidFill>
            </a:endParaRPr>
          </a:p>
        </p:txBody>
      </p:sp>
    </p:spTree>
    <p:extLst>
      <p:ext uri="{BB962C8B-B14F-4D97-AF65-F5344CB8AC3E}">
        <p14:creationId xmlns:p14="http://schemas.microsoft.com/office/powerpoint/2010/main" val="3569280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1111557" y="631184"/>
            <a:ext cx="4957200" cy="320993"/>
          </a:xfrm>
        </p:spPr>
        <p:txBody>
          <a:bodyPr>
            <a:normAutofit fontScale="90000"/>
          </a:bodyPr>
          <a:lstStyle/>
          <a:p>
            <a:r>
              <a:rPr lang="en-US" err="1"/>
              <a:t>Dagsorden</a:t>
            </a:r>
            <a:endParaRPr lang="da-DK"/>
          </a:p>
        </p:txBody>
      </p:sp>
      <p:sp>
        <p:nvSpPr>
          <p:cNvPr id="21" name="Pladsholder til indhold 20">
            <a:extLst>
              <a:ext uri="{FF2B5EF4-FFF2-40B4-BE49-F238E27FC236}">
                <a16:creationId xmlns:a16="http://schemas.microsoft.com/office/drawing/2014/main" id="{01CF0760-0633-6DC5-C4C2-0D19BA189501}"/>
              </a:ext>
            </a:extLst>
          </p:cNvPr>
          <p:cNvSpPr>
            <a:spLocks noGrp="1"/>
          </p:cNvSpPr>
          <p:nvPr>
            <p:ph idx="1"/>
          </p:nvPr>
        </p:nvSpPr>
        <p:spPr>
          <a:xfrm>
            <a:off x="1111557" y="1354137"/>
            <a:ext cx="9518400" cy="4149725"/>
          </a:xfrm>
        </p:spPr>
        <p:txBody>
          <a:bodyPr vert="horz" lIns="91440" tIns="45720" rIns="91440" bIns="45720" rtlCol="0" anchor="t">
            <a:normAutofit lnSpcReduction="10000"/>
          </a:bodyPr>
          <a:lstStyle/>
          <a:p>
            <a:pPr marL="359410" indent="-359410">
              <a:buClr>
                <a:schemeClr val="accent1"/>
              </a:buClr>
              <a:buFont typeface="Arial" panose="020B0604020202020204" pitchFamily="34" charset="0"/>
              <a:buChar char="•"/>
            </a:pPr>
            <a:r>
              <a:rPr lang="da-DK" sz="1800"/>
              <a:t>Hvorfor? </a:t>
            </a:r>
            <a:endParaRPr lang="da-DK"/>
          </a:p>
          <a:p>
            <a:pPr marL="702310" lvl="2">
              <a:buClr>
                <a:schemeClr val="accent1"/>
              </a:buClr>
              <a:buFont typeface="Arial" panose="020B0604020202020204" pitchFamily="34" charset="0"/>
              <a:buChar char="•"/>
            </a:pPr>
            <a:r>
              <a:rPr lang="da-DK"/>
              <a:t>Baggrund, formål, fordele og ændringer siden sidst</a:t>
            </a:r>
            <a:endParaRPr lang="da-DK">
              <a:cs typeface="Calibri"/>
            </a:endParaRPr>
          </a:p>
          <a:p>
            <a:pPr marL="702310" lvl="2">
              <a:buClr>
                <a:schemeClr val="accent1"/>
              </a:buClr>
              <a:buFont typeface="Arial" panose="020B0604020202020204" pitchFamily="34" charset="0"/>
              <a:buChar char="•"/>
            </a:pPr>
            <a:r>
              <a:rPr lang="da-DK"/>
              <a:t>Ansvar og økonomi</a:t>
            </a:r>
            <a:endParaRPr lang="da-DK">
              <a:cs typeface="Calibri"/>
            </a:endParaRPr>
          </a:p>
          <a:p>
            <a:pPr marL="359410" indent="-359410">
              <a:buClr>
                <a:schemeClr val="accent1"/>
              </a:buClr>
              <a:buFont typeface="Arial" panose="020B0604020202020204" pitchFamily="34" charset="0"/>
              <a:buChar char="•"/>
            </a:pPr>
            <a:r>
              <a:rPr lang="da-DK" sz="1800"/>
              <a:t>Hvordan?</a:t>
            </a:r>
            <a:endParaRPr lang="da-DK" sz="1800">
              <a:cs typeface="Calibri"/>
            </a:endParaRPr>
          </a:p>
          <a:p>
            <a:pPr marL="702310" lvl="2">
              <a:buClr>
                <a:schemeClr val="accent1"/>
              </a:buClr>
              <a:buFont typeface="Arial" panose="020B0604020202020204" pitchFamily="34" charset="0"/>
              <a:buChar char="•"/>
            </a:pPr>
            <a:r>
              <a:rPr lang="da-DK"/>
              <a:t>Hvad er et </a:t>
            </a:r>
            <a:r>
              <a:rPr lang="da-DK" err="1"/>
              <a:t>regnbed</a:t>
            </a:r>
            <a:r>
              <a:rPr lang="da-DK"/>
              <a:t>? Hvordan fungerer det? Hvordan er det opbygget? </a:t>
            </a:r>
            <a:endParaRPr lang="da-DK">
              <a:cs typeface="Calibri"/>
            </a:endParaRPr>
          </a:p>
          <a:p>
            <a:pPr marL="702310" lvl="2">
              <a:buClr>
                <a:schemeClr val="accent1"/>
              </a:buClr>
              <a:buFont typeface="Arial" panose="020B0604020202020204" pitchFamily="34" charset="0"/>
              <a:buChar char="•"/>
            </a:pPr>
            <a:r>
              <a:rPr lang="da-DK"/>
              <a:t>Plantesammensætningen</a:t>
            </a:r>
            <a:endParaRPr lang="da-DK">
              <a:cs typeface="Calibri"/>
            </a:endParaRPr>
          </a:p>
          <a:p>
            <a:pPr marL="702310" lvl="2">
              <a:buClr>
                <a:schemeClr val="accent1"/>
              </a:buClr>
              <a:buFont typeface="Arial" panose="020B0604020202020204" pitchFamily="34" charset="0"/>
              <a:buChar char="•"/>
            </a:pPr>
            <a:r>
              <a:rPr lang="da-DK"/>
              <a:t>Placeringen i vejen</a:t>
            </a:r>
            <a:endParaRPr lang="da-DK">
              <a:cs typeface="Calibri"/>
            </a:endParaRPr>
          </a:p>
          <a:p>
            <a:pPr marL="702310" lvl="2">
              <a:buClr>
                <a:schemeClr val="accent1"/>
              </a:buClr>
              <a:buFont typeface="Arial" panose="020B0604020202020204" pitchFamily="34" charset="0"/>
              <a:buChar char="•"/>
            </a:pPr>
            <a:r>
              <a:rPr lang="da-DK"/>
              <a:t>Ændringer og konsekvenser</a:t>
            </a:r>
            <a:endParaRPr lang="da-DK">
              <a:cs typeface="Calibri"/>
            </a:endParaRPr>
          </a:p>
          <a:p>
            <a:pPr marL="359410" indent="-359410">
              <a:buClr>
                <a:schemeClr val="accent1"/>
              </a:buClr>
              <a:buFont typeface="Arial" panose="020B0604020202020204" pitchFamily="34" charset="0"/>
              <a:buChar char="•"/>
            </a:pPr>
            <a:r>
              <a:rPr lang="da-DK" sz="1800"/>
              <a:t>Hvornår?</a:t>
            </a:r>
            <a:endParaRPr lang="da-DK" sz="1800">
              <a:cs typeface="Calibri"/>
            </a:endParaRPr>
          </a:p>
          <a:p>
            <a:pPr marL="702310" lvl="2">
              <a:buClr>
                <a:schemeClr val="accent1"/>
              </a:buClr>
              <a:buFont typeface="Arial" panose="020B0604020202020204" pitchFamily="34" charset="0"/>
              <a:buChar char="•"/>
            </a:pPr>
            <a:r>
              <a:rPr lang="da-DK"/>
              <a:t>Projektets status og det videre forløb</a:t>
            </a:r>
            <a:endParaRPr lang="da-DK">
              <a:cs typeface="Calibri"/>
            </a:endParaRPr>
          </a:p>
          <a:p>
            <a:pPr marL="359410" indent="-359410">
              <a:buClr>
                <a:schemeClr val="accent1"/>
              </a:buClr>
              <a:buFont typeface="Arial" panose="020B0604020202020204" pitchFamily="34" charset="0"/>
              <a:buChar char="•"/>
            </a:pPr>
            <a:r>
              <a:rPr lang="da-DK" sz="1800"/>
              <a:t>Spørgsmål?</a:t>
            </a:r>
            <a:endParaRPr lang="da-DK" sz="1800">
              <a:cs typeface="Calibri"/>
            </a:endParaRP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spTree>
    <p:extLst>
      <p:ext uri="{BB962C8B-B14F-4D97-AF65-F5344CB8AC3E}">
        <p14:creationId xmlns:p14="http://schemas.microsoft.com/office/powerpoint/2010/main" val="1877723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340A579-375C-469A-9A56-4D455599D07A}"/>
              </a:ext>
            </a:extLst>
          </p:cNvPr>
          <p:cNvSpPr>
            <a:spLocks noGrp="1"/>
          </p:cNvSpPr>
          <p:nvPr>
            <p:ph type="body" sz="quarter" idx="15"/>
          </p:nvPr>
        </p:nvSpPr>
        <p:spPr>
          <a:xfrm>
            <a:off x="982661" y="2670175"/>
            <a:ext cx="6999789" cy="470898"/>
          </a:xfrm>
        </p:spPr>
        <p:txBody>
          <a:bodyPr/>
          <a:lstStyle/>
          <a:p>
            <a:r>
              <a:rPr lang="da-DK" err="1">
                <a:solidFill>
                  <a:schemeClr val="bg2"/>
                </a:solidFill>
              </a:rPr>
              <a:t>Regnbede</a:t>
            </a:r>
            <a:r>
              <a:rPr lang="da-DK">
                <a:solidFill>
                  <a:schemeClr val="bg2"/>
                </a:solidFill>
              </a:rPr>
              <a:t> – hvorfor? </a:t>
            </a:r>
          </a:p>
        </p:txBody>
      </p:sp>
      <p:sp>
        <p:nvSpPr>
          <p:cNvPr id="3" name="Picture Placeholder 2">
            <a:extLst>
              <a:ext uri="{FF2B5EF4-FFF2-40B4-BE49-F238E27FC236}">
                <a16:creationId xmlns:a16="http://schemas.microsoft.com/office/drawing/2014/main" id="{0CF4A491-3F34-4476-B896-0CA5E996853F}"/>
              </a:ext>
            </a:extLst>
          </p:cNvPr>
          <p:cNvSpPr>
            <a:spLocks noGrp="1"/>
          </p:cNvSpPr>
          <p:nvPr>
            <p:ph type="pic" sz="quarter" idx="16"/>
          </p:nvPr>
        </p:nvSpPr>
        <p:spPr/>
        <p:txBody>
          <a:bodyPr/>
          <a:lstStyle/>
          <a:p>
            <a:endParaRPr lang="da-DK"/>
          </a:p>
        </p:txBody>
      </p:sp>
    </p:spTree>
    <p:extLst>
      <p:ext uri="{BB962C8B-B14F-4D97-AF65-F5344CB8AC3E}">
        <p14:creationId xmlns:p14="http://schemas.microsoft.com/office/powerpoint/2010/main" val="1260071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p:txBody>
          <a:bodyPr>
            <a:normAutofit fontScale="90000"/>
          </a:bodyPr>
          <a:lstStyle/>
          <a:p>
            <a:r>
              <a:rPr lang="da-DK"/>
              <a:t>Klimatilpasning</a:t>
            </a:r>
          </a:p>
        </p:txBody>
      </p:sp>
      <p:sp>
        <p:nvSpPr>
          <p:cNvPr id="21" name="Pladsholder til indhold 20">
            <a:extLst>
              <a:ext uri="{FF2B5EF4-FFF2-40B4-BE49-F238E27FC236}">
                <a16:creationId xmlns:a16="http://schemas.microsoft.com/office/drawing/2014/main" id="{01CF0760-0633-6DC5-C4C2-0D19BA189501}"/>
              </a:ext>
            </a:extLst>
          </p:cNvPr>
          <p:cNvSpPr>
            <a:spLocks noGrp="1"/>
          </p:cNvSpPr>
          <p:nvPr>
            <p:ph idx="1"/>
          </p:nvPr>
        </p:nvSpPr>
        <p:spPr>
          <a:xfrm>
            <a:off x="521704" y="1478396"/>
            <a:ext cx="10383984" cy="4877953"/>
          </a:xfrm>
        </p:spPr>
        <p:txBody>
          <a:bodyPr>
            <a:normAutofit lnSpcReduction="10000"/>
          </a:bodyPr>
          <a:lstStyle/>
          <a:p>
            <a:pPr marL="0" indent="0">
              <a:buNone/>
            </a:pPr>
            <a:r>
              <a:rPr lang="da-DK" sz="1500">
                <a:latin typeface="Arial" panose="020B0604020202020204" pitchFamily="34" charset="0"/>
                <a:cs typeface="Arial" panose="020B0604020202020204" pitchFamily="34" charset="0"/>
              </a:rPr>
              <a:t>Formålet er, at vi i fremtiden undgår oversvømmelser, overbelastede kloakker og rensningsanlæg, når det regner meget.</a:t>
            </a:r>
          </a:p>
          <a:p>
            <a:pPr marL="0" indent="0">
              <a:buNone/>
            </a:pPr>
            <a:r>
              <a:rPr lang="da-DK" sz="1500">
                <a:latin typeface="Arial" panose="020B0604020202020204" pitchFamily="34" charset="0"/>
                <a:cs typeface="Arial" panose="020B0604020202020204" pitchFamily="34" charset="0"/>
              </a:rPr>
              <a:t>Grønne regnbede er en del af disse løsninger. De nedsiver eller til­bageholder regnvand lokalt og mindsker derved belastningen på kloaksystemet og renseanlægget. Bedene har størst effekt ved almindelige hverdagsregn. Ved større skybrudshændelser bliver de hurtigt fyldt op. Regnebeden kan derfor ikke stå alene, men skal suppleres af de skybrudsløsninger, der anlægges rundt omkring i byen over de næste 15-20 år. </a:t>
            </a:r>
          </a:p>
          <a:p>
            <a:pPr marL="0" indent="0">
              <a:buNone/>
            </a:pPr>
            <a:r>
              <a:rPr lang="da-DK" sz="1500">
                <a:latin typeface="Arial" panose="020B0604020202020204" pitchFamily="34" charset="0"/>
                <a:cs typeface="Arial" panose="020B0604020202020204" pitchFamily="34" charset="0"/>
              </a:rPr>
              <a:t>Udover at håndtere regnvand, er de grønne veje også med til at tilføre byen grønne elementer og kan i kraft af deres placering på vejen virke hastighedsnedsættende på trafikken. </a:t>
            </a:r>
          </a:p>
          <a:p>
            <a:pPr marL="0" indent="0">
              <a:buNone/>
            </a:pPr>
            <a:r>
              <a:rPr lang="da-DK" sz="1500">
                <a:latin typeface="Arial" panose="020B0604020202020204" pitchFamily="34" charset="0"/>
                <a:cs typeface="Arial" panose="020B0604020202020204" pitchFamily="34" charset="0"/>
              </a:rPr>
              <a:t>Det er generelt billigere og mere klimavenligt at lave grønne overfladeløsninger end traditionelle rørløsninger i beton, samtidig med at det begrænser behovet for at grave hele byen op og lægge nye større kloakrør.</a:t>
            </a:r>
          </a:p>
          <a:p>
            <a:pPr marL="0" indent="0">
              <a:buNone/>
            </a:pPr>
            <a:r>
              <a:rPr lang="da-DK" sz="1500">
                <a:latin typeface="Arial" panose="020B0604020202020204" pitchFamily="34" charset="0"/>
                <a:cs typeface="Arial" panose="020B0604020202020204" pitchFamily="34" charset="0"/>
              </a:rPr>
              <a:t>Ændring af projektet ift. første fremlæggelse d. 13. juni 2024</a:t>
            </a:r>
          </a:p>
          <a:p>
            <a:pPr algn="l" rtl="0" fontAlgn="base">
              <a:buFont typeface="Arial" panose="020B0604020202020204" pitchFamily="34" charset="0"/>
              <a:buChar char="•"/>
            </a:pPr>
            <a:r>
              <a:rPr lang="da-DK" sz="1500" b="0" i="0" u="none" strike="noStrike">
                <a:effectLst/>
                <a:latin typeface="Arial" panose="020B0604020202020204" pitchFamily="34" charset="0"/>
                <a:cs typeface="Arial" panose="020B0604020202020204" pitchFamily="34" charset="0"/>
              </a:rPr>
              <a:t>Kortmaterialet er opdateret og regnbedene er flyttet så de ikke er placeret fremfor molokker samt cykel- og gangsti.</a:t>
            </a:r>
            <a:r>
              <a:rPr lang="en-US" sz="1500" b="0" i="0">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da-DK" sz="1500" b="0" i="0" u="none" strike="noStrike">
                <a:effectLst/>
                <a:latin typeface="Arial" panose="020B0604020202020204" pitchFamily="34" charset="0"/>
                <a:cs typeface="Arial" panose="020B0604020202020204" pitchFamily="34" charset="0"/>
              </a:rPr>
              <a:t>Regnbedene er nu placeret overfor hinanden for at undgå at biler parkeres overfor et regnbede. </a:t>
            </a:r>
            <a:r>
              <a:rPr lang="en-US" sz="1500" b="0" i="0">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da-DK" sz="1500" b="0" i="0" u="none" strike="noStrike">
                <a:effectLst/>
                <a:latin typeface="Arial" panose="020B0604020202020204" pitchFamily="34" charset="0"/>
                <a:cs typeface="Arial" panose="020B0604020202020204" pitchFamily="34" charset="0"/>
              </a:rPr>
              <a:t>Der er ikke længere regnbede på den blinde sidevej (Kærstykkevej 19-27) men i stedet regnbede udenfor Kærstykkevej 13-14. Dette for at bidrage til hastighedsnedsættelse før svinget.</a:t>
            </a:r>
            <a:r>
              <a:rPr lang="en-US" sz="1500" b="0" i="0">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da-DK" sz="1500" b="0" i="0" u="none" strike="noStrike">
                <a:effectLst/>
                <a:latin typeface="Arial" panose="020B0604020202020204" pitchFamily="34" charset="0"/>
                <a:cs typeface="Arial" panose="020B0604020202020204" pitchFamily="34" charset="0"/>
              </a:rPr>
              <a:t>Kærstykkevej består af to adskilte afløbssystem og belastningen er størst på det sydlige system. Derfor er der ikke regnbede på hele strækningen. </a:t>
            </a:r>
            <a:r>
              <a:rPr lang="en-US" sz="1500" b="0" i="0">
                <a:effectLst/>
                <a:latin typeface="Arial" panose="020B0604020202020204" pitchFamily="34" charset="0"/>
                <a:cs typeface="Arial" panose="020B0604020202020204" pitchFamily="34" charset="0"/>
              </a:rPr>
              <a:t>​</a:t>
            </a:r>
          </a:p>
          <a:p>
            <a:pPr marL="0" indent="0">
              <a:buNone/>
            </a:pPr>
            <a:endParaRPr lang="da-DK"/>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sp>
        <p:nvSpPr>
          <p:cNvPr id="5" name="Tekstfelt 4">
            <a:extLst>
              <a:ext uri="{FF2B5EF4-FFF2-40B4-BE49-F238E27FC236}">
                <a16:creationId xmlns:a16="http://schemas.microsoft.com/office/drawing/2014/main" id="{3132ADAD-D429-F6AC-E840-3F245E55C797}"/>
              </a:ext>
            </a:extLst>
          </p:cNvPr>
          <p:cNvSpPr txBox="1"/>
          <p:nvPr/>
        </p:nvSpPr>
        <p:spPr>
          <a:xfrm>
            <a:off x="409575" y="1109064"/>
            <a:ext cx="6096000" cy="369332"/>
          </a:xfrm>
          <a:prstGeom prst="rect">
            <a:avLst/>
          </a:prstGeom>
          <a:noFill/>
        </p:spPr>
        <p:txBody>
          <a:bodyPr wrap="square">
            <a:spAutoFit/>
          </a:bodyPr>
          <a:lstStyle/>
          <a:p>
            <a:pPr>
              <a:buClr>
                <a:schemeClr val="accent1"/>
              </a:buClr>
            </a:pPr>
            <a:r>
              <a:rPr lang="da-DK" sz="1800"/>
              <a:t>Baggrund og formål med projektet</a:t>
            </a:r>
          </a:p>
        </p:txBody>
      </p:sp>
    </p:spTree>
    <p:extLst>
      <p:ext uri="{BB962C8B-B14F-4D97-AF65-F5344CB8AC3E}">
        <p14:creationId xmlns:p14="http://schemas.microsoft.com/office/powerpoint/2010/main" val="2787447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ladsholder til indhold 20">
            <a:extLst>
              <a:ext uri="{FF2B5EF4-FFF2-40B4-BE49-F238E27FC236}">
                <a16:creationId xmlns:a16="http://schemas.microsoft.com/office/drawing/2014/main" id="{01CF0760-0633-6DC5-C4C2-0D19BA189501}"/>
              </a:ext>
            </a:extLst>
          </p:cNvPr>
          <p:cNvSpPr>
            <a:spLocks noGrp="1"/>
          </p:cNvSpPr>
          <p:nvPr>
            <p:ph idx="1"/>
          </p:nvPr>
        </p:nvSpPr>
        <p:spPr>
          <a:xfrm>
            <a:off x="5112814" y="802216"/>
            <a:ext cx="6526736" cy="4912207"/>
          </a:xfrm>
        </p:spPr>
        <p:txBody>
          <a:bodyPr>
            <a:normAutofit/>
          </a:bodyPr>
          <a:lstStyle/>
          <a:p>
            <a:pPr>
              <a:buFont typeface="Arial" panose="020B0604020202020204" pitchFamily="34" charset="0"/>
              <a:buChar char="•"/>
            </a:pPr>
            <a:r>
              <a:rPr lang="da-DK" sz="1600"/>
              <a:t>Formålet med regnbedene er at lede regnvandet fra vejene udenom, eller forsinket, til kloakken så der er mere plads i det eksisterende kloaksystem, når det regner.</a:t>
            </a:r>
          </a:p>
          <a:p>
            <a:pPr>
              <a:buFont typeface="Arial" panose="020B0604020202020204" pitchFamily="34" charset="0"/>
              <a:buChar char="•"/>
            </a:pPr>
            <a:r>
              <a:rPr lang="da-DK" sz="1600"/>
              <a:t>Etablering af grønne </a:t>
            </a:r>
            <a:r>
              <a:rPr lang="da-DK"/>
              <a:t>regn</a:t>
            </a:r>
            <a:r>
              <a:rPr lang="da-DK" sz="1600"/>
              <a:t>bede på private fællesveje håndterer ikke skybrud, men er udelukkende en klimatilpasningsindsats.</a:t>
            </a:r>
          </a:p>
          <a:p>
            <a:pPr>
              <a:buFont typeface="Arial" panose="020B0604020202020204" pitchFamily="34" charset="0"/>
              <a:buChar char="•"/>
            </a:pPr>
            <a:r>
              <a:rPr lang="da-DK" sz="1600"/>
              <a:t>Regnbedene reducerer risikoen for </a:t>
            </a:r>
            <a:r>
              <a:rPr lang="da-DK" sz="1600" err="1"/>
              <a:t>opstuvning</a:t>
            </a:r>
            <a:r>
              <a:rPr lang="da-DK" sz="1600"/>
              <a:t> af regn- og spildevand på terræn ved kraftig regn eller skybrud, men den forsvinder ikke. </a:t>
            </a:r>
          </a:p>
          <a:p>
            <a:pPr>
              <a:buFont typeface="Arial" panose="020B0604020202020204" pitchFamily="34" charset="0"/>
              <a:buChar char="•"/>
            </a:pPr>
            <a:r>
              <a:rPr lang="da-DK" sz="1600"/>
              <a:t>Regnbedet tilstræber en dimensionering til håndtering af hverdagsregn op til en 10 års hændelse plus en klimafaktor. </a:t>
            </a:r>
          </a:p>
          <a:p>
            <a:pPr>
              <a:buFont typeface="Arial" panose="020B0604020202020204" pitchFamily="34" charset="0"/>
              <a:buChar char="•"/>
            </a:pPr>
            <a:r>
              <a:rPr lang="da-DK" sz="1600"/>
              <a:t>Ved kraftig regn og andet voldsomt vejr vil der undertiden ske overløb fra </a:t>
            </a:r>
            <a:r>
              <a:rPr lang="da-DK"/>
              <a:t>regn</a:t>
            </a:r>
            <a:r>
              <a:rPr lang="da-DK" sz="1600"/>
              <a:t>bedet til afløbssystemet. </a:t>
            </a:r>
          </a:p>
          <a:p>
            <a:pPr>
              <a:buFont typeface="Arial" panose="020B0604020202020204" pitchFamily="34" charset="0"/>
              <a:buChar char="•"/>
            </a:pPr>
            <a:r>
              <a:rPr lang="da-DK" sz="1600"/>
              <a:t>Regnbedene tilfører byen grønne elementer og kan virke hastighedsnedsættende på trafikken.</a:t>
            </a:r>
          </a:p>
          <a:p>
            <a:pPr>
              <a:buFont typeface="Arial" panose="020B0604020202020204" pitchFamily="34" charset="0"/>
              <a:buChar char="•"/>
            </a:pPr>
            <a:r>
              <a:rPr lang="da-DK" sz="1600"/>
              <a:t>Regnbedene er spildevandstekniske anlæg.</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pic>
        <p:nvPicPr>
          <p:cNvPr id="9" name="Billede 8" descr="Et billede, der indeholder udendørs, lavendel, lilla/violet, plante&#10;&#10;Automatisk genereret beskrivelse">
            <a:extLst>
              <a:ext uri="{FF2B5EF4-FFF2-40B4-BE49-F238E27FC236}">
                <a16:creationId xmlns:a16="http://schemas.microsoft.com/office/drawing/2014/main" id="{FA417C63-6FD6-3F19-6A07-2A68879F2E1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95667" y="0"/>
            <a:ext cx="5773824" cy="6858000"/>
          </a:xfrm>
          <a:prstGeom prst="rect">
            <a:avLst/>
          </a:prstGeom>
        </p:spPr>
      </p:pic>
    </p:spTree>
    <p:extLst>
      <p:ext uri="{BB962C8B-B14F-4D97-AF65-F5344CB8AC3E}">
        <p14:creationId xmlns:p14="http://schemas.microsoft.com/office/powerpoint/2010/main" val="752108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p:txBody>
          <a:bodyPr>
            <a:normAutofit fontScale="90000"/>
          </a:bodyPr>
          <a:lstStyle/>
          <a:p>
            <a:r>
              <a:rPr lang="da-DK"/>
              <a:t>Ansvar og økonomi</a:t>
            </a:r>
          </a:p>
        </p:txBody>
      </p:sp>
      <p:sp>
        <p:nvSpPr>
          <p:cNvPr id="21" name="Pladsholder til indhold 20">
            <a:extLst>
              <a:ext uri="{FF2B5EF4-FFF2-40B4-BE49-F238E27FC236}">
                <a16:creationId xmlns:a16="http://schemas.microsoft.com/office/drawing/2014/main" id="{01CF0760-0633-6DC5-C4C2-0D19BA189501}"/>
              </a:ext>
            </a:extLst>
          </p:cNvPr>
          <p:cNvSpPr>
            <a:spLocks noGrp="1"/>
          </p:cNvSpPr>
          <p:nvPr>
            <p:ph idx="1"/>
          </p:nvPr>
        </p:nvSpPr>
        <p:spPr>
          <a:xfrm>
            <a:off x="521704" y="1414545"/>
            <a:ext cx="7012571" cy="4149725"/>
          </a:xfrm>
        </p:spPr>
        <p:txBody>
          <a:bodyPr/>
          <a:lstStyle/>
          <a:p>
            <a:pPr>
              <a:buFont typeface="Arial" panose="020B0604020202020204" pitchFamily="34" charset="0"/>
              <a:buChar char="•"/>
            </a:pPr>
            <a:r>
              <a:rPr lang="da-DK" sz="1600"/>
              <a:t>HOFOR finansierer projektet.</a:t>
            </a:r>
          </a:p>
          <a:p>
            <a:pPr>
              <a:buFont typeface="Arial" panose="020B0604020202020204" pitchFamily="34" charset="0"/>
              <a:buChar char="•"/>
            </a:pPr>
            <a:r>
              <a:rPr lang="da-DK" sz="1600"/>
              <a:t>HOFOR har ansvaret for projektering og styring af entreprenører.</a:t>
            </a:r>
          </a:p>
          <a:p>
            <a:pPr>
              <a:buFont typeface="Arial" panose="020B0604020202020204" pitchFamily="34" charset="0"/>
              <a:buChar char="•"/>
            </a:pPr>
            <a:r>
              <a:rPr lang="da-DK" sz="1600"/>
              <a:t>HOFOR har ansvaret for, at projektet bliver myndighedsgodkendt.</a:t>
            </a:r>
          </a:p>
          <a:p>
            <a:pPr>
              <a:buFont typeface="Arial" panose="020B0604020202020204" pitchFamily="34" charset="0"/>
              <a:buChar char="•"/>
            </a:pPr>
            <a:r>
              <a:rPr lang="da-DK" sz="1600"/>
              <a:t>HOFOR står for den efterfølgende drift.</a:t>
            </a:r>
          </a:p>
          <a:p>
            <a:pPr>
              <a:buFont typeface="Arial" panose="020B0604020202020204" pitchFamily="34" charset="0"/>
              <a:buChar char="•"/>
            </a:pPr>
            <a:r>
              <a:rPr lang="da-DK" sz="1600"/>
              <a:t>HOFOR overtager driften af nye vejbrønde, som etableres i stedet for eksisterende vejbrønde.</a:t>
            </a:r>
          </a:p>
          <a:p>
            <a:pPr>
              <a:buFont typeface="Arial" panose="020B0604020202020204" pitchFamily="34" charset="0"/>
              <a:buChar char="•"/>
            </a:pPr>
            <a:endParaRPr lang="da-DK" sz="1600"/>
          </a:p>
          <a:p>
            <a:pPr>
              <a:buFont typeface="Arial" panose="020B0604020202020204" pitchFamily="34" charset="0"/>
              <a:buChar char="•"/>
            </a:pPr>
            <a:r>
              <a:rPr lang="da-DK" sz="1600"/>
              <a:t>Hvidovre Kommune drifter vejbrønde som ikke nedlægges.</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pic>
        <p:nvPicPr>
          <p:cNvPr id="12" name="Billede 11" descr="Et billede, der indeholder udendørs, jord, beton, Kompositmateriale&#10;&#10;Automatisk genereret beskrivelse">
            <a:extLst>
              <a:ext uri="{FF2B5EF4-FFF2-40B4-BE49-F238E27FC236}">
                <a16:creationId xmlns:a16="http://schemas.microsoft.com/office/drawing/2014/main" id="{1BBC18AA-D9E3-E329-2002-74EEC5953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819900" y="857250"/>
            <a:ext cx="6858000" cy="5143500"/>
          </a:xfrm>
          <a:prstGeom prst="rect">
            <a:avLst/>
          </a:prstGeom>
        </p:spPr>
      </p:pic>
    </p:spTree>
    <p:extLst>
      <p:ext uri="{BB962C8B-B14F-4D97-AF65-F5344CB8AC3E}">
        <p14:creationId xmlns:p14="http://schemas.microsoft.com/office/powerpoint/2010/main" val="114490442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Hvidovre Kommun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8EAADB"/>
      </a:accent5>
      <a:accent6>
        <a:srgbClr val="70AD47"/>
      </a:accent6>
      <a:hlink>
        <a:srgbClr val="48A1FA"/>
      </a:hlink>
      <a:folHlink>
        <a:srgbClr val="C55A11"/>
      </a:folHlink>
    </a:clrScheme>
    <a:fontScheme name="Brugerdefinere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vidovre Kommune powerpoint 2022  -  Skrivebeskyttet" id="{9838576C-4BE9-4847-87B1-E716C6DAC51B}" vid="{A7433732-2586-4384-A31C-89BD6BE60964}"/>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1E3FF6CDDDCF42B32D0513F8F5C6F3" ma:contentTypeVersion="4" ma:contentTypeDescription="Create a new document." ma:contentTypeScope="" ma:versionID="c383362212c75259af01db52ee283b3b">
  <xsd:schema xmlns:xsd="http://www.w3.org/2001/XMLSchema" xmlns:xs="http://www.w3.org/2001/XMLSchema" xmlns:p="http://schemas.microsoft.com/office/2006/metadata/properties" xmlns:ns2="efab1cb7-c9e9-47d2-874b-9003cd3f2426" targetNamespace="http://schemas.microsoft.com/office/2006/metadata/properties" ma:root="true" ma:fieldsID="a08ad9d8dbd5e575e853ad81c4689bb8" ns2:_="">
    <xsd:import namespace="efab1cb7-c9e9-47d2-874b-9003cd3f242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b1cb7-c9e9-47d2-874b-9003cd3f2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53EA77-05DE-4060-A9DD-F977E39626A3}">
  <ds:schemaRefs>
    <ds:schemaRef ds:uri="efab1cb7-c9e9-47d2-874b-9003cd3f24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DD4DA2D-664E-4705-BC1F-933BCF2A8C4C}">
  <ds:schemaRefs>
    <ds:schemaRef ds:uri="http://schemas.microsoft.com/sharepoint/v3/contenttype/forms"/>
  </ds:schemaRefs>
</ds:datastoreItem>
</file>

<file path=customXml/itemProps3.xml><?xml version="1.0" encoding="utf-8"?>
<ds:datastoreItem xmlns:ds="http://schemas.openxmlformats.org/officeDocument/2006/customXml" ds:itemID="{B6A16BD0-64CC-439C-96ED-9C845845ECEA}">
  <ds:schemaRefs>
    <ds:schemaRef ds:uri="efab1cb7-c9e9-47d2-874b-9003cd3f242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TotalTime>
  <Words>943</Words>
  <Application>Microsoft Office PowerPoint</Application>
  <PresentationFormat>Widescreen</PresentationFormat>
  <Paragraphs>141</Paragraphs>
  <Slides>19</Slides>
  <Notes>2</Notes>
  <HiddenSlides>0</HiddenSlides>
  <MMClips>0</MMClips>
  <ScaleCrop>false</ScaleCrop>
  <HeadingPairs>
    <vt:vector size="6" baseType="variant">
      <vt:variant>
        <vt:lpstr>Benyttede skrifttyper</vt:lpstr>
      </vt:variant>
      <vt:variant>
        <vt:i4>8</vt:i4>
      </vt:variant>
      <vt:variant>
        <vt:lpstr>Tema</vt:lpstr>
      </vt:variant>
      <vt:variant>
        <vt:i4>2</vt:i4>
      </vt:variant>
      <vt:variant>
        <vt:lpstr>Slidetitler</vt:lpstr>
      </vt:variant>
      <vt:variant>
        <vt:i4>19</vt:i4>
      </vt:variant>
    </vt:vector>
  </HeadingPairs>
  <TitlesOfParts>
    <vt:vector size="29" baseType="lpstr">
      <vt:lpstr>Andale Mono</vt:lpstr>
      <vt:lpstr>Aptos</vt:lpstr>
      <vt:lpstr>Arial</vt:lpstr>
      <vt:lpstr>Arial Black</vt:lpstr>
      <vt:lpstr>Calibri</vt:lpstr>
      <vt:lpstr>Calibri Light</vt:lpstr>
      <vt:lpstr>Inter</vt:lpstr>
      <vt:lpstr>Verdana</vt:lpstr>
      <vt:lpstr>Office-tema</vt:lpstr>
      <vt:lpstr>1_Office-tema</vt:lpstr>
      <vt:lpstr>Informationsmøde om grønne regnbede på Kærstykkevej  30. september </vt:lpstr>
      <vt:lpstr>Program</vt:lpstr>
      <vt:lpstr>PowerPoint-præsentation</vt:lpstr>
      <vt:lpstr>Grønne veje</vt:lpstr>
      <vt:lpstr>Dagsorden</vt:lpstr>
      <vt:lpstr>PowerPoint-præsentation</vt:lpstr>
      <vt:lpstr>Klimatilpasning</vt:lpstr>
      <vt:lpstr>PowerPoint-præsentation</vt:lpstr>
      <vt:lpstr>Ansvar og økonomi</vt:lpstr>
      <vt:lpstr>PowerPoint-præsentation</vt:lpstr>
      <vt:lpstr>Eksisterende forhold - kloaksystem</vt:lpstr>
      <vt:lpstr>Hvad er et regnbed? </vt:lpstr>
      <vt:lpstr>Hvordan fungerer det?</vt:lpstr>
      <vt:lpstr>Hvordan fungerer det? </vt:lpstr>
      <vt:lpstr>Regnbedets opbygning </vt:lpstr>
      <vt:lpstr>Regnbedet set oppefra</vt:lpstr>
      <vt:lpstr>Regnbedet set fra siden</vt:lpstr>
      <vt:lpstr>Regnbedet set fra siden – teknisk forklaring</vt:lpstr>
      <vt:lpstr>Foto fra etableringen af regnbed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Susanne Hartelius</dc:creator>
  <cp:lastModifiedBy>Susanne Hartelius</cp:lastModifiedBy>
  <cp:revision>10</cp:revision>
  <dcterms:created xsi:type="dcterms:W3CDTF">2024-09-23T12:03:02Z</dcterms:created>
  <dcterms:modified xsi:type="dcterms:W3CDTF">2024-11-06T09:52:25Z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0x010100D81E3FF6CDDDCF42B32D0513F8F5C6F3</vt:lpwstr>
  </property>
</Properties>
</file>