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sldIdLst>
    <p:sldId id="304" r:id="rId5"/>
    <p:sldId id="285" r:id="rId6"/>
    <p:sldId id="286" r:id="rId7"/>
    <p:sldId id="287" r:id="rId8"/>
    <p:sldId id="288" r:id="rId9"/>
    <p:sldId id="289" r:id="rId10"/>
    <p:sldId id="291" r:id="rId11"/>
    <p:sldId id="292" r:id="rId12"/>
    <p:sldId id="293" r:id="rId13"/>
    <p:sldId id="294" r:id="rId14"/>
    <p:sldId id="295" r:id="rId15"/>
    <p:sldId id="448" r:id="rId16"/>
    <p:sldId id="296" r:id="rId17"/>
    <p:sldId id="300" r:id="rId18"/>
    <p:sldId id="302" r:id="rId19"/>
    <p:sldId id="447" r:id="rId20"/>
    <p:sldId id="446" r:id="rId21"/>
    <p:sldId id="301" r:id="rId22"/>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sektion" id="{1CC446E3-BFE9-45DD-9A7C-50582ABA71A0}">
          <p14:sldIdLst/>
        </p14:section>
        <p14:section name="Standardsektion" id="{B7DA86B2-001B-4345-85E0-11E587271575}">
          <p14:sldIdLst>
            <p14:sldId id="304"/>
            <p14:sldId id="285"/>
            <p14:sldId id="286"/>
            <p14:sldId id="287"/>
            <p14:sldId id="288"/>
            <p14:sldId id="289"/>
            <p14:sldId id="291"/>
            <p14:sldId id="292"/>
            <p14:sldId id="293"/>
            <p14:sldId id="294"/>
            <p14:sldId id="295"/>
            <p14:sldId id="448"/>
            <p14:sldId id="296"/>
            <p14:sldId id="300"/>
            <p14:sldId id="302"/>
            <p14:sldId id="447"/>
            <p14:sldId id="446"/>
            <p14:sldId id="30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2BA4112-6EB9-7157-DCFA-1458155BCE81}" name="Katrine Køber" initials="KK" userId="S::katkob@hofor.dk::31bfba78-d9a4-4a8d-b304-c5be9bf7295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97893D-D184-630F-0F73-B8510F33E2FE}" v="1" dt="2024-09-30T13:56:56.6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228"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3FBFF0-8F95-4DE7-B0EF-9C5064FBD50F}" type="datetimeFigureOut">
              <a:rPr lang="da-DK" smtClean="0"/>
              <a:t>06-11-2024</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F1B98A-A937-4999-B374-E288826E1C87}" type="slidenum">
              <a:rPr lang="da-DK" smtClean="0"/>
              <a:t>‹nr.›</a:t>
            </a:fld>
            <a:endParaRPr lang="da-DK"/>
          </a:p>
        </p:txBody>
      </p:sp>
    </p:spTree>
    <p:extLst>
      <p:ext uri="{BB962C8B-B14F-4D97-AF65-F5344CB8AC3E}">
        <p14:creationId xmlns:p14="http://schemas.microsoft.com/office/powerpoint/2010/main" val="572460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16CFAD1-D197-4A88-B173-A6412E995EE5}" type="slidenum">
              <a:rPr lang="en-GB" smtClean="0"/>
              <a:pPr/>
              <a:t>17</a:t>
            </a:fld>
            <a:endParaRPr lang="en-GB"/>
          </a:p>
        </p:txBody>
      </p:sp>
    </p:spTree>
    <p:extLst>
      <p:ext uri="{BB962C8B-B14F-4D97-AF65-F5344CB8AC3E}">
        <p14:creationId xmlns:p14="http://schemas.microsoft.com/office/powerpoint/2010/main" val="1775999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F4F972-0884-4A3D-972E-8D08485101C6}"/>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8BF0FF41-98BC-44CF-A435-DF160DB607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CB9CE878-A1FB-4767-BF42-20ACD483D75E}"/>
              </a:ext>
            </a:extLst>
          </p:cNvPr>
          <p:cNvSpPr>
            <a:spLocks noGrp="1"/>
          </p:cNvSpPr>
          <p:nvPr>
            <p:ph type="dt" sz="half" idx="10"/>
          </p:nvPr>
        </p:nvSpPr>
        <p:spPr/>
        <p:txBody>
          <a:bodyPr/>
          <a:lstStyle/>
          <a:p>
            <a:fld id="{4685394A-9D02-4C37-83F8-4C18A32A478B}" type="datetimeFigureOut">
              <a:rPr lang="da-DK" smtClean="0"/>
              <a:t>06-11-2024</a:t>
            </a:fld>
            <a:endParaRPr lang="da-DK"/>
          </a:p>
        </p:txBody>
      </p:sp>
      <p:sp>
        <p:nvSpPr>
          <p:cNvPr id="5" name="Pladsholder til sidefod 4">
            <a:extLst>
              <a:ext uri="{FF2B5EF4-FFF2-40B4-BE49-F238E27FC236}">
                <a16:creationId xmlns:a16="http://schemas.microsoft.com/office/drawing/2014/main" id="{CB707E5B-0A6F-47CA-87D5-D28E8AE6BAA4}"/>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2C8A71A-EABA-4EEF-B345-F157BA910184}"/>
              </a:ext>
            </a:extLst>
          </p:cNvPr>
          <p:cNvSpPr>
            <a:spLocks noGrp="1"/>
          </p:cNvSpPr>
          <p:nvPr>
            <p:ph type="sldNum" sz="quarter" idx="12"/>
          </p:nvPr>
        </p:nvSpPr>
        <p:spPr/>
        <p:txBody>
          <a:bodyPr/>
          <a:lstStyle/>
          <a:p>
            <a:fld id="{2CFF8EA2-458D-45EE-954D-3BF052CC82F1}" type="slidenum">
              <a:rPr lang="da-DK" smtClean="0"/>
              <a:t>‹nr.›</a:t>
            </a:fld>
            <a:endParaRPr lang="da-DK"/>
          </a:p>
        </p:txBody>
      </p:sp>
    </p:spTree>
    <p:extLst>
      <p:ext uri="{BB962C8B-B14F-4D97-AF65-F5344CB8AC3E}">
        <p14:creationId xmlns:p14="http://schemas.microsoft.com/office/powerpoint/2010/main" val="85242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164CD-DAB9-4BA6-979E-6B84B6F142A0}"/>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E8F8D6AA-785B-446F-B38C-86DB576448F9}"/>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CBFC4786-ABF4-4F7B-9EA2-04BAA3EB5EC2}"/>
              </a:ext>
            </a:extLst>
          </p:cNvPr>
          <p:cNvSpPr>
            <a:spLocks noGrp="1"/>
          </p:cNvSpPr>
          <p:nvPr>
            <p:ph type="dt" sz="half" idx="10"/>
          </p:nvPr>
        </p:nvSpPr>
        <p:spPr/>
        <p:txBody>
          <a:bodyPr/>
          <a:lstStyle/>
          <a:p>
            <a:fld id="{4685394A-9D02-4C37-83F8-4C18A32A478B}" type="datetimeFigureOut">
              <a:rPr lang="da-DK" smtClean="0"/>
              <a:t>06-11-2024</a:t>
            </a:fld>
            <a:endParaRPr lang="da-DK"/>
          </a:p>
        </p:txBody>
      </p:sp>
      <p:sp>
        <p:nvSpPr>
          <p:cNvPr id="5" name="Pladsholder til sidefod 4">
            <a:extLst>
              <a:ext uri="{FF2B5EF4-FFF2-40B4-BE49-F238E27FC236}">
                <a16:creationId xmlns:a16="http://schemas.microsoft.com/office/drawing/2014/main" id="{633A7FD0-90BF-4E7E-AAD2-282FC05EAC6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5283D465-4A95-419F-829B-C083C957455C}"/>
              </a:ext>
            </a:extLst>
          </p:cNvPr>
          <p:cNvSpPr>
            <a:spLocks noGrp="1"/>
          </p:cNvSpPr>
          <p:nvPr>
            <p:ph type="sldNum" sz="quarter" idx="12"/>
          </p:nvPr>
        </p:nvSpPr>
        <p:spPr/>
        <p:txBody>
          <a:bodyPr/>
          <a:lstStyle/>
          <a:p>
            <a:fld id="{2CFF8EA2-458D-45EE-954D-3BF052CC82F1}" type="slidenum">
              <a:rPr lang="da-DK" smtClean="0"/>
              <a:t>‹nr.›</a:t>
            </a:fld>
            <a:endParaRPr lang="da-DK"/>
          </a:p>
        </p:txBody>
      </p:sp>
    </p:spTree>
    <p:extLst>
      <p:ext uri="{BB962C8B-B14F-4D97-AF65-F5344CB8AC3E}">
        <p14:creationId xmlns:p14="http://schemas.microsoft.com/office/powerpoint/2010/main" val="460527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FE98469E-2981-43C4-AFEE-376D42BC3AC5}"/>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254C1919-2D91-4F12-939C-7B384F86EBD5}"/>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E3B2BB42-B63C-4CE7-B115-9681522ABC2E}"/>
              </a:ext>
            </a:extLst>
          </p:cNvPr>
          <p:cNvSpPr>
            <a:spLocks noGrp="1"/>
          </p:cNvSpPr>
          <p:nvPr>
            <p:ph type="dt" sz="half" idx="10"/>
          </p:nvPr>
        </p:nvSpPr>
        <p:spPr/>
        <p:txBody>
          <a:bodyPr/>
          <a:lstStyle/>
          <a:p>
            <a:fld id="{4685394A-9D02-4C37-83F8-4C18A32A478B}" type="datetimeFigureOut">
              <a:rPr lang="da-DK" smtClean="0"/>
              <a:t>06-11-2024</a:t>
            </a:fld>
            <a:endParaRPr lang="da-DK"/>
          </a:p>
        </p:txBody>
      </p:sp>
      <p:sp>
        <p:nvSpPr>
          <p:cNvPr id="5" name="Pladsholder til sidefod 4">
            <a:extLst>
              <a:ext uri="{FF2B5EF4-FFF2-40B4-BE49-F238E27FC236}">
                <a16:creationId xmlns:a16="http://schemas.microsoft.com/office/drawing/2014/main" id="{0C0C2832-0FFB-4EF5-8098-04D92127AF9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4B3C02C-B426-4DEF-B458-47CB62543F84}"/>
              </a:ext>
            </a:extLst>
          </p:cNvPr>
          <p:cNvSpPr>
            <a:spLocks noGrp="1"/>
          </p:cNvSpPr>
          <p:nvPr>
            <p:ph type="sldNum" sz="quarter" idx="12"/>
          </p:nvPr>
        </p:nvSpPr>
        <p:spPr/>
        <p:txBody>
          <a:bodyPr/>
          <a:lstStyle/>
          <a:p>
            <a:fld id="{2CFF8EA2-458D-45EE-954D-3BF052CC82F1}" type="slidenum">
              <a:rPr lang="da-DK" smtClean="0"/>
              <a:t>‹nr.›</a:t>
            </a:fld>
            <a:endParaRPr lang="da-DK"/>
          </a:p>
        </p:txBody>
      </p:sp>
    </p:spTree>
    <p:extLst>
      <p:ext uri="{BB962C8B-B14F-4D97-AF65-F5344CB8AC3E}">
        <p14:creationId xmlns:p14="http://schemas.microsoft.com/office/powerpoint/2010/main" val="16946244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el">
    <p:bg>
      <p:bgPr>
        <a:solidFill>
          <a:schemeClr val="tx1"/>
        </a:solidFill>
        <a:effectLst/>
      </p:bgPr>
    </p:bg>
    <p:spTree>
      <p:nvGrpSpPr>
        <p:cNvPr id="1" name=""/>
        <p:cNvGrpSpPr/>
        <p:nvPr/>
      </p:nvGrpSpPr>
      <p:grpSpPr>
        <a:xfrm>
          <a:off x="0" y="0"/>
          <a:ext cx="0" cy="0"/>
          <a:chOff x="0" y="0"/>
          <a:chExt cx="0" cy="0"/>
        </a:xfrm>
      </p:grpSpPr>
      <p:sp>
        <p:nvSpPr>
          <p:cNvPr id="2" name="Title"/>
          <p:cNvSpPr>
            <a:spLocks noGrp="1"/>
          </p:cNvSpPr>
          <p:nvPr>
            <p:ph type="ctrTitle" hasCustomPrompt="1"/>
          </p:nvPr>
        </p:nvSpPr>
        <p:spPr>
          <a:xfrm>
            <a:off x="502390" y="705699"/>
            <a:ext cx="4957200" cy="1529502"/>
          </a:xfrm>
        </p:spPr>
        <p:txBody>
          <a:bodyPr anchor="b" anchorCtr="0"/>
          <a:lstStyle>
            <a:lvl1pPr algn="l">
              <a:lnSpc>
                <a:spcPct val="92000"/>
              </a:lnSpc>
              <a:defRPr sz="5400" b="0">
                <a:solidFill>
                  <a:schemeClr val="bg2"/>
                </a:solidFill>
                <a:latin typeface="+mj-lt"/>
              </a:defRPr>
            </a:lvl1pPr>
          </a:lstStyle>
          <a:p>
            <a:r>
              <a:rPr lang="da-DK"/>
              <a:t>Klik for at tilføje titel</a:t>
            </a:r>
          </a:p>
        </p:txBody>
      </p:sp>
      <p:sp>
        <p:nvSpPr>
          <p:cNvPr id="7" name="Subtitle">
            <a:extLst>
              <a:ext uri="{FF2B5EF4-FFF2-40B4-BE49-F238E27FC236}">
                <a16:creationId xmlns:a16="http://schemas.microsoft.com/office/drawing/2014/main" id="{DEE0DB4F-F2AA-425A-92B4-423B8653E505}"/>
              </a:ext>
            </a:extLst>
          </p:cNvPr>
          <p:cNvSpPr>
            <a:spLocks noGrp="1"/>
          </p:cNvSpPr>
          <p:nvPr>
            <p:ph type="body" sz="quarter" idx="15" hasCustomPrompt="1"/>
          </p:nvPr>
        </p:nvSpPr>
        <p:spPr>
          <a:xfrm>
            <a:off x="515937" y="2565400"/>
            <a:ext cx="4957200" cy="470898"/>
          </a:xfrm>
        </p:spPr>
        <p:txBody>
          <a:bodyPr>
            <a:spAutoFit/>
          </a:bodyPr>
          <a:lstStyle>
            <a:lvl1pPr marL="0" indent="0">
              <a:lnSpc>
                <a:spcPct val="90000"/>
              </a:lnSpc>
              <a:spcBef>
                <a:spcPts val="0"/>
              </a:spcBef>
              <a:buFontTx/>
              <a:buNone/>
              <a:defRPr sz="3400">
                <a:solidFill>
                  <a:schemeClr val="bg1"/>
                </a:solidFill>
              </a:defRPr>
            </a:lvl1pPr>
          </a:lstStyle>
          <a:p>
            <a:pPr lvl="0"/>
            <a:r>
              <a:rPr lang="da-DK"/>
              <a:t>Klik for at tilføje titel</a:t>
            </a:r>
          </a:p>
        </p:txBody>
      </p:sp>
      <p:sp>
        <p:nvSpPr>
          <p:cNvPr id="4" name="Picture Placeholder">
            <a:extLst>
              <a:ext uri="{FF2B5EF4-FFF2-40B4-BE49-F238E27FC236}">
                <a16:creationId xmlns:a16="http://schemas.microsoft.com/office/drawing/2014/main" id="{D0548A1F-BA41-47C5-B15B-5006401DDA97}"/>
              </a:ext>
            </a:extLst>
          </p:cNvPr>
          <p:cNvSpPr>
            <a:spLocks noGrp="1"/>
          </p:cNvSpPr>
          <p:nvPr>
            <p:ph type="pic" sz="quarter" idx="16"/>
          </p:nvPr>
        </p:nvSpPr>
        <p:spPr>
          <a:xfrm>
            <a:off x="6082452" y="0"/>
            <a:ext cx="6109548" cy="6858000"/>
          </a:xfrm>
        </p:spPr>
        <p:txBody>
          <a:bodyPr/>
          <a:lstStyle/>
          <a:p>
            <a:r>
              <a:rPr lang="da-DK"/>
              <a:t>Klik på ikonet for at tilføje et billede</a:t>
            </a:r>
          </a:p>
        </p:txBody>
      </p:sp>
      <p:grpSp>
        <p:nvGrpSpPr>
          <p:cNvPr id="12" name="Logo">
            <a:extLst>
              <a:ext uri="{FF2B5EF4-FFF2-40B4-BE49-F238E27FC236}">
                <a16:creationId xmlns:a16="http://schemas.microsoft.com/office/drawing/2014/main" id="{E31AA10D-8F07-46D7-909A-586C1C3BDA33}"/>
              </a:ext>
            </a:extLst>
          </p:cNvPr>
          <p:cNvGrpSpPr/>
          <p:nvPr userDrawn="1"/>
        </p:nvGrpSpPr>
        <p:grpSpPr>
          <a:xfrm>
            <a:off x="536260" y="5703146"/>
            <a:ext cx="1041365" cy="646111"/>
            <a:chOff x="4867275" y="2667000"/>
            <a:chExt cx="2457831" cy="1524952"/>
          </a:xfrm>
        </p:grpSpPr>
        <p:grpSp>
          <p:nvGrpSpPr>
            <p:cNvPr id="13" name="Graphic 14">
              <a:extLst>
                <a:ext uri="{FF2B5EF4-FFF2-40B4-BE49-F238E27FC236}">
                  <a16:creationId xmlns:a16="http://schemas.microsoft.com/office/drawing/2014/main" id="{312E6D8E-9390-4065-95C9-2F05D5B64228}"/>
                </a:ext>
              </a:extLst>
            </p:cNvPr>
            <p:cNvGrpSpPr/>
            <p:nvPr/>
          </p:nvGrpSpPr>
          <p:grpSpPr>
            <a:xfrm>
              <a:off x="4868227" y="2667000"/>
              <a:ext cx="2412682" cy="846772"/>
              <a:chOff x="4868227" y="2667000"/>
              <a:chExt cx="2412682" cy="846772"/>
            </a:xfrm>
            <a:solidFill>
              <a:srgbClr val="A3CB21"/>
            </a:solidFill>
          </p:grpSpPr>
          <p:sp>
            <p:nvSpPr>
              <p:cNvPr id="22" name="Freeform: Shape 21">
                <a:extLst>
                  <a:ext uri="{FF2B5EF4-FFF2-40B4-BE49-F238E27FC236}">
                    <a16:creationId xmlns:a16="http://schemas.microsoft.com/office/drawing/2014/main" id="{EF757C65-AC5B-4C10-AC80-83E69F4FD7B9}"/>
                  </a:ext>
                </a:extLst>
              </p:cNvPr>
              <p:cNvSpPr/>
              <p:nvPr/>
            </p:nvSpPr>
            <p:spPr>
              <a:xfrm>
                <a:off x="4868227" y="3183255"/>
                <a:ext cx="64770" cy="329565"/>
              </a:xfrm>
              <a:custGeom>
                <a:avLst/>
                <a:gdLst>
                  <a:gd name="connsiteX0" fmla="*/ 64770 w 64770"/>
                  <a:gd name="connsiteY0" fmla="*/ 11430 h 329565"/>
                  <a:gd name="connsiteX1" fmla="*/ 53340 w 64770"/>
                  <a:gd name="connsiteY1" fmla="*/ 0 h 329565"/>
                  <a:gd name="connsiteX2" fmla="*/ 11430 w 64770"/>
                  <a:gd name="connsiteY2" fmla="*/ 0 h 329565"/>
                  <a:gd name="connsiteX3" fmla="*/ 0 w 64770"/>
                  <a:gd name="connsiteY3" fmla="*/ 11430 h 329565"/>
                  <a:gd name="connsiteX4" fmla="*/ 0 w 64770"/>
                  <a:gd name="connsiteY4" fmla="*/ 329565 h 329565"/>
                  <a:gd name="connsiteX5" fmla="*/ 63818 w 64770"/>
                  <a:gd name="connsiteY5" fmla="*/ 329565 h 329565"/>
                  <a:gd name="connsiteX6" fmla="*/ 63818 w 64770"/>
                  <a:gd name="connsiteY6" fmla="*/ 11430 h 329565"/>
                  <a:gd name="connsiteX7" fmla="*/ 64770 w 64770"/>
                  <a:gd name="connsiteY7" fmla="*/ 11430 h 3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70" h="329565">
                    <a:moveTo>
                      <a:pt x="64770" y="11430"/>
                    </a:moveTo>
                    <a:cubicBezTo>
                      <a:pt x="64770" y="5715"/>
                      <a:pt x="60008" y="0"/>
                      <a:pt x="53340" y="0"/>
                    </a:cubicBezTo>
                    <a:lnTo>
                      <a:pt x="11430" y="0"/>
                    </a:lnTo>
                    <a:cubicBezTo>
                      <a:pt x="5715" y="0"/>
                      <a:pt x="0" y="4763"/>
                      <a:pt x="0" y="11430"/>
                    </a:cubicBezTo>
                    <a:lnTo>
                      <a:pt x="0" y="329565"/>
                    </a:lnTo>
                    <a:lnTo>
                      <a:pt x="63818" y="329565"/>
                    </a:lnTo>
                    <a:lnTo>
                      <a:pt x="63818" y="11430"/>
                    </a:lnTo>
                    <a:lnTo>
                      <a:pt x="64770" y="11430"/>
                    </a:lnTo>
                    <a:close/>
                  </a:path>
                </a:pathLst>
              </a:custGeom>
              <a:solidFill>
                <a:srgbClr val="A3CB21"/>
              </a:solidFill>
              <a:ln w="9525" cap="flat">
                <a:noFill/>
                <a:prstDash val="solid"/>
                <a:miter/>
              </a:ln>
            </p:spPr>
            <p:txBody>
              <a:bodyPr rtlCol="0" anchor="ctr"/>
              <a:lstStyle/>
              <a:p>
                <a:endParaRPr lang="da-DK"/>
              </a:p>
            </p:txBody>
          </p:sp>
          <p:sp>
            <p:nvSpPr>
              <p:cNvPr id="23" name="Freeform: Shape 22">
                <a:extLst>
                  <a:ext uri="{FF2B5EF4-FFF2-40B4-BE49-F238E27FC236}">
                    <a16:creationId xmlns:a16="http://schemas.microsoft.com/office/drawing/2014/main" id="{A3302E0B-2CAC-4817-BCBC-1DCF01C6F6D6}"/>
                  </a:ext>
                </a:extLst>
              </p:cNvPr>
              <p:cNvSpPr/>
              <p:nvPr/>
            </p:nvSpPr>
            <p:spPr>
              <a:xfrm>
                <a:off x="5006340" y="3183255"/>
                <a:ext cx="64769" cy="329565"/>
              </a:xfrm>
              <a:custGeom>
                <a:avLst/>
                <a:gdLst>
                  <a:gd name="connsiteX0" fmla="*/ 64770 w 64769"/>
                  <a:gd name="connsiteY0" fmla="*/ 11430 h 329565"/>
                  <a:gd name="connsiteX1" fmla="*/ 53340 w 64769"/>
                  <a:gd name="connsiteY1" fmla="*/ 0 h 329565"/>
                  <a:gd name="connsiteX2" fmla="*/ 11430 w 64769"/>
                  <a:gd name="connsiteY2" fmla="*/ 0 h 329565"/>
                  <a:gd name="connsiteX3" fmla="*/ 0 w 64769"/>
                  <a:gd name="connsiteY3" fmla="*/ 11430 h 329565"/>
                  <a:gd name="connsiteX4" fmla="*/ 0 w 64769"/>
                  <a:gd name="connsiteY4" fmla="*/ 329565 h 329565"/>
                  <a:gd name="connsiteX5" fmla="*/ 64770 w 64769"/>
                  <a:gd name="connsiteY5" fmla="*/ 329565 h 329565"/>
                  <a:gd name="connsiteX6" fmla="*/ 64770 w 64769"/>
                  <a:gd name="connsiteY6" fmla="*/ 11430 h 329565"/>
                  <a:gd name="connsiteX7" fmla="*/ 64770 w 64769"/>
                  <a:gd name="connsiteY7" fmla="*/ 11430 h 3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69" h="329565">
                    <a:moveTo>
                      <a:pt x="64770" y="11430"/>
                    </a:moveTo>
                    <a:cubicBezTo>
                      <a:pt x="64770" y="5715"/>
                      <a:pt x="60007" y="0"/>
                      <a:pt x="53340" y="0"/>
                    </a:cubicBezTo>
                    <a:lnTo>
                      <a:pt x="11430" y="0"/>
                    </a:lnTo>
                    <a:cubicBezTo>
                      <a:pt x="5715" y="0"/>
                      <a:pt x="0" y="4763"/>
                      <a:pt x="0" y="11430"/>
                    </a:cubicBezTo>
                    <a:lnTo>
                      <a:pt x="0" y="329565"/>
                    </a:lnTo>
                    <a:lnTo>
                      <a:pt x="64770" y="329565"/>
                    </a:lnTo>
                    <a:lnTo>
                      <a:pt x="64770" y="11430"/>
                    </a:lnTo>
                    <a:lnTo>
                      <a:pt x="64770" y="11430"/>
                    </a:lnTo>
                    <a:close/>
                  </a:path>
                </a:pathLst>
              </a:custGeom>
              <a:solidFill>
                <a:srgbClr val="A3CB21"/>
              </a:solidFill>
              <a:ln w="9525" cap="flat">
                <a:noFill/>
                <a:prstDash val="solid"/>
                <a:miter/>
              </a:ln>
            </p:spPr>
            <p:txBody>
              <a:bodyPr rtlCol="0" anchor="ctr"/>
              <a:lstStyle/>
              <a:p>
                <a:endParaRPr lang="da-DK"/>
              </a:p>
            </p:txBody>
          </p:sp>
          <p:sp>
            <p:nvSpPr>
              <p:cNvPr id="24" name="Freeform: Shape 23">
                <a:extLst>
                  <a:ext uri="{FF2B5EF4-FFF2-40B4-BE49-F238E27FC236}">
                    <a16:creationId xmlns:a16="http://schemas.microsoft.com/office/drawing/2014/main" id="{3E18EAC9-3AEC-4EB7-BC86-C5A469612119}"/>
                  </a:ext>
                </a:extLst>
              </p:cNvPr>
              <p:cNvSpPr/>
              <p:nvPr/>
            </p:nvSpPr>
            <p:spPr>
              <a:xfrm>
                <a:off x="5144452" y="3183255"/>
                <a:ext cx="64770" cy="329565"/>
              </a:xfrm>
              <a:custGeom>
                <a:avLst/>
                <a:gdLst>
                  <a:gd name="connsiteX0" fmla="*/ 64770 w 64770"/>
                  <a:gd name="connsiteY0" fmla="*/ 11430 h 329565"/>
                  <a:gd name="connsiteX1" fmla="*/ 53340 w 64770"/>
                  <a:gd name="connsiteY1" fmla="*/ 0 h 329565"/>
                  <a:gd name="connsiteX2" fmla="*/ 11430 w 64770"/>
                  <a:gd name="connsiteY2" fmla="*/ 0 h 329565"/>
                  <a:gd name="connsiteX3" fmla="*/ 0 w 64770"/>
                  <a:gd name="connsiteY3" fmla="*/ 11430 h 329565"/>
                  <a:gd name="connsiteX4" fmla="*/ 0 w 64770"/>
                  <a:gd name="connsiteY4" fmla="*/ 329565 h 329565"/>
                  <a:gd name="connsiteX5" fmla="*/ 64770 w 64770"/>
                  <a:gd name="connsiteY5" fmla="*/ 329565 h 329565"/>
                  <a:gd name="connsiteX6" fmla="*/ 64770 w 64770"/>
                  <a:gd name="connsiteY6" fmla="*/ 11430 h 329565"/>
                  <a:gd name="connsiteX7" fmla="*/ 64770 w 64770"/>
                  <a:gd name="connsiteY7" fmla="*/ 11430 h 3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70" h="329565">
                    <a:moveTo>
                      <a:pt x="64770" y="11430"/>
                    </a:moveTo>
                    <a:cubicBezTo>
                      <a:pt x="64770" y="5715"/>
                      <a:pt x="60008" y="0"/>
                      <a:pt x="53340" y="0"/>
                    </a:cubicBezTo>
                    <a:lnTo>
                      <a:pt x="11430" y="0"/>
                    </a:lnTo>
                    <a:cubicBezTo>
                      <a:pt x="5715" y="0"/>
                      <a:pt x="0" y="4763"/>
                      <a:pt x="0" y="11430"/>
                    </a:cubicBezTo>
                    <a:lnTo>
                      <a:pt x="0" y="329565"/>
                    </a:lnTo>
                    <a:lnTo>
                      <a:pt x="64770" y="329565"/>
                    </a:lnTo>
                    <a:lnTo>
                      <a:pt x="64770" y="11430"/>
                    </a:lnTo>
                    <a:lnTo>
                      <a:pt x="64770" y="11430"/>
                    </a:lnTo>
                    <a:close/>
                  </a:path>
                </a:pathLst>
              </a:custGeom>
              <a:solidFill>
                <a:srgbClr val="A3CB21"/>
              </a:solidFill>
              <a:ln w="9525" cap="flat">
                <a:noFill/>
                <a:prstDash val="solid"/>
                <a:miter/>
              </a:ln>
            </p:spPr>
            <p:txBody>
              <a:bodyPr rtlCol="0" anchor="ctr"/>
              <a:lstStyle/>
              <a:p>
                <a:endParaRPr lang="da-DK"/>
              </a:p>
            </p:txBody>
          </p:sp>
          <p:sp>
            <p:nvSpPr>
              <p:cNvPr id="25" name="Freeform: Shape 24">
                <a:extLst>
                  <a:ext uri="{FF2B5EF4-FFF2-40B4-BE49-F238E27FC236}">
                    <a16:creationId xmlns:a16="http://schemas.microsoft.com/office/drawing/2014/main" id="{928B6015-4506-42F9-9CA4-C4B124098DAD}"/>
                  </a:ext>
                </a:extLst>
              </p:cNvPr>
              <p:cNvSpPr/>
              <p:nvPr/>
            </p:nvSpPr>
            <p:spPr>
              <a:xfrm>
                <a:off x="5282564" y="2954655"/>
                <a:ext cx="64770" cy="558165"/>
              </a:xfrm>
              <a:custGeom>
                <a:avLst/>
                <a:gdLst>
                  <a:gd name="connsiteX0" fmla="*/ 64770 w 64770"/>
                  <a:gd name="connsiteY0" fmla="*/ 10477 h 558165"/>
                  <a:gd name="connsiteX1" fmla="*/ 53340 w 64770"/>
                  <a:gd name="connsiteY1" fmla="*/ 0 h 558165"/>
                  <a:gd name="connsiteX2" fmla="*/ 11430 w 64770"/>
                  <a:gd name="connsiteY2" fmla="*/ 0 h 558165"/>
                  <a:gd name="connsiteX3" fmla="*/ 0 w 64770"/>
                  <a:gd name="connsiteY3" fmla="*/ 10477 h 558165"/>
                  <a:gd name="connsiteX4" fmla="*/ 0 w 64770"/>
                  <a:gd name="connsiteY4" fmla="*/ 558165 h 558165"/>
                  <a:gd name="connsiteX5" fmla="*/ 63818 w 64770"/>
                  <a:gd name="connsiteY5" fmla="*/ 558165 h 558165"/>
                  <a:gd name="connsiteX6" fmla="*/ 63818 w 64770"/>
                  <a:gd name="connsiteY6" fmla="*/ 10477 h 558165"/>
                  <a:gd name="connsiteX7" fmla="*/ 64770 w 64770"/>
                  <a:gd name="connsiteY7" fmla="*/ 10477 h 55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70" h="558165">
                    <a:moveTo>
                      <a:pt x="64770" y="10477"/>
                    </a:moveTo>
                    <a:cubicBezTo>
                      <a:pt x="64770" y="4763"/>
                      <a:pt x="60008" y="0"/>
                      <a:pt x="53340" y="0"/>
                    </a:cubicBezTo>
                    <a:lnTo>
                      <a:pt x="11430" y="0"/>
                    </a:lnTo>
                    <a:cubicBezTo>
                      <a:pt x="5715" y="0"/>
                      <a:pt x="0" y="4763"/>
                      <a:pt x="0" y="10477"/>
                    </a:cubicBezTo>
                    <a:lnTo>
                      <a:pt x="0" y="558165"/>
                    </a:lnTo>
                    <a:lnTo>
                      <a:pt x="63818" y="558165"/>
                    </a:lnTo>
                    <a:lnTo>
                      <a:pt x="63818" y="10477"/>
                    </a:lnTo>
                    <a:lnTo>
                      <a:pt x="64770" y="10477"/>
                    </a:lnTo>
                    <a:close/>
                  </a:path>
                </a:pathLst>
              </a:custGeom>
              <a:solidFill>
                <a:srgbClr val="A3CB21"/>
              </a:solidFill>
              <a:ln w="9525" cap="flat">
                <a:noFill/>
                <a:prstDash val="solid"/>
                <a:miter/>
              </a:ln>
            </p:spPr>
            <p:txBody>
              <a:bodyPr rtlCol="0" anchor="ctr"/>
              <a:lstStyle/>
              <a:p>
                <a:endParaRPr lang="da-DK"/>
              </a:p>
            </p:txBody>
          </p:sp>
          <p:sp>
            <p:nvSpPr>
              <p:cNvPr id="26" name="Freeform: Shape 25">
                <a:extLst>
                  <a:ext uri="{FF2B5EF4-FFF2-40B4-BE49-F238E27FC236}">
                    <a16:creationId xmlns:a16="http://schemas.microsoft.com/office/drawing/2014/main" id="{FFF69E6F-1ECA-4D48-9564-5E14760A98EC}"/>
                  </a:ext>
                </a:extLst>
              </p:cNvPr>
              <p:cNvSpPr/>
              <p:nvPr/>
            </p:nvSpPr>
            <p:spPr>
              <a:xfrm>
                <a:off x="5420677" y="2954655"/>
                <a:ext cx="64770" cy="558165"/>
              </a:xfrm>
              <a:custGeom>
                <a:avLst/>
                <a:gdLst>
                  <a:gd name="connsiteX0" fmla="*/ 64770 w 64770"/>
                  <a:gd name="connsiteY0" fmla="*/ 10477 h 558165"/>
                  <a:gd name="connsiteX1" fmla="*/ 53340 w 64770"/>
                  <a:gd name="connsiteY1" fmla="*/ 0 h 558165"/>
                  <a:gd name="connsiteX2" fmla="*/ 11430 w 64770"/>
                  <a:gd name="connsiteY2" fmla="*/ 0 h 558165"/>
                  <a:gd name="connsiteX3" fmla="*/ 0 w 64770"/>
                  <a:gd name="connsiteY3" fmla="*/ 10477 h 558165"/>
                  <a:gd name="connsiteX4" fmla="*/ 0 w 64770"/>
                  <a:gd name="connsiteY4" fmla="*/ 558165 h 558165"/>
                  <a:gd name="connsiteX5" fmla="*/ 64770 w 64770"/>
                  <a:gd name="connsiteY5" fmla="*/ 558165 h 558165"/>
                  <a:gd name="connsiteX6" fmla="*/ 64770 w 64770"/>
                  <a:gd name="connsiteY6" fmla="*/ 10477 h 558165"/>
                  <a:gd name="connsiteX7" fmla="*/ 64770 w 64770"/>
                  <a:gd name="connsiteY7" fmla="*/ 10477 h 55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70" h="558165">
                    <a:moveTo>
                      <a:pt x="64770" y="10477"/>
                    </a:moveTo>
                    <a:cubicBezTo>
                      <a:pt x="64770" y="4763"/>
                      <a:pt x="60008" y="0"/>
                      <a:pt x="53340" y="0"/>
                    </a:cubicBezTo>
                    <a:lnTo>
                      <a:pt x="11430" y="0"/>
                    </a:lnTo>
                    <a:cubicBezTo>
                      <a:pt x="5715" y="0"/>
                      <a:pt x="0" y="4763"/>
                      <a:pt x="0" y="10477"/>
                    </a:cubicBezTo>
                    <a:lnTo>
                      <a:pt x="0" y="558165"/>
                    </a:lnTo>
                    <a:lnTo>
                      <a:pt x="64770" y="558165"/>
                    </a:lnTo>
                    <a:lnTo>
                      <a:pt x="64770" y="10477"/>
                    </a:lnTo>
                    <a:lnTo>
                      <a:pt x="64770" y="10477"/>
                    </a:lnTo>
                    <a:close/>
                  </a:path>
                </a:pathLst>
              </a:custGeom>
              <a:solidFill>
                <a:srgbClr val="A3CB21"/>
              </a:solidFill>
              <a:ln w="9525" cap="flat">
                <a:noFill/>
                <a:prstDash val="solid"/>
                <a:miter/>
              </a:ln>
            </p:spPr>
            <p:txBody>
              <a:bodyPr rtlCol="0" anchor="ctr"/>
              <a:lstStyle/>
              <a:p>
                <a:endParaRPr lang="da-DK"/>
              </a:p>
            </p:txBody>
          </p:sp>
          <p:sp>
            <p:nvSpPr>
              <p:cNvPr id="27" name="Freeform: Shape 26">
                <a:extLst>
                  <a:ext uri="{FF2B5EF4-FFF2-40B4-BE49-F238E27FC236}">
                    <a16:creationId xmlns:a16="http://schemas.microsoft.com/office/drawing/2014/main" id="{00D8FDEB-EF46-43CE-ACF1-966049F0BBA2}"/>
                  </a:ext>
                </a:extLst>
              </p:cNvPr>
              <p:cNvSpPr/>
              <p:nvPr/>
            </p:nvSpPr>
            <p:spPr>
              <a:xfrm>
                <a:off x="5558789" y="2954655"/>
                <a:ext cx="64770" cy="558165"/>
              </a:xfrm>
              <a:custGeom>
                <a:avLst/>
                <a:gdLst>
                  <a:gd name="connsiteX0" fmla="*/ 64770 w 64770"/>
                  <a:gd name="connsiteY0" fmla="*/ 10477 h 558165"/>
                  <a:gd name="connsiteX1" fmla="*/ 53340 w 64770"/>
                  <a:gd name="connsiteY1" fmla="*/ 0 h 558165"/>
                  <a:gd name="connsiteX2" fmla="*/ 11430 w 64770"/>
                  <a:gd name="connsiteY2" fmla="*/ 0 h 558165"/>
                  <a:gd name="connsiteX3" fmla="*/ 0 w 64770"/>
                  <a:gd name="connsiteY3" fmla="*/ 10477 h 558165"/>
                  <a:gd name="connsiteX4" fmla="*/ 0 w 64770"/>
                  <a:gd name="connsiteY4" fmla="*/ 558165 h 558165"/>
                  <a:gd name="connsiteX5" fmla="*/ 63818 w 64770"/>
                  <a:gd name="connsiteY5" fmla="*/ 558165 h 558165"/>
                  <a:gd name="connsiteX6" fmla="*/ 63818 w 64770"/>
                  <a:gd name="connsiteY6" fmla="*/ 10477 h 558165"/>
                  <a:gd name="connsiteX7" fmla="*/ 64770 w 64770"/>
                  <a:gd name="connsiteY7" fmla="*/ 10477 h 55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70" h="558165">
                    <a:moveTo>
                      <a:pt x="64770" y="10477"/>
                    </a:moveTo>
                    <a:cubicBezTo>
                      <a:pt x="64770" y="4763"/>
                      <a:pt x="60008" y="0"/>
                      <a:pt x="53340" y="0"/>
                    </a:cubicBezTo>
                    <a:lnTo>
                      <a:pt x="11430" y="0"/>
                    </a:lnTo>
                    <a:cubicBezTo>
                      <a:pt x="5715" y="0"/>
                      <a:pt x="0" y="4763"/>
                      <a:pt x="0" y="10477"/>
                    </a:cubicBezTo>
                    <a:lnTo>
                      <a:pt x="0" y="558165"/>
                    </a:lnTo>
                    <a:lnTo>
                      <a:pt x="63818" y="558165"/>
                    </a:lnTo>
                    <a:lnTo>
                      <a:pt x="63818" y="10477"/>
                    </a:lnTo>
                    <a:lnTo>
                      <a:pt x="64770" y="10477"/>
                    </a:lnTo>
                    <a:close/>
                  </a:path>
                </a:pathLst>
              </a:custGeom>
              <a:solidFill>
                <a:srgbClr val="A3CB21"/>
              </a:solidFill>
              <a:ln w="9525" cap="flat">
                <a:noFill/>
                <a:prstDash val="solid"/>
                <a:miter/>
              </a:ln>
            </p:spPr>
            <p:txBody>
              <a:bodyPr rtlCol="0" anchor="ctr"/>
              <a:lstStyle/>
              <a:p>
                <a:endParaRPr lang="da-DK"/>
              </a:p>
            </p:txBody>
          </p:sp>
          <p:sp>
            <p:nvSpPr>
              <p:cNvPr id="28" name="Freeform: Shape 27">
                <a:extLst>
                  <a:ext uri="{FF2B5EF4-FFF2-40B4-BE49-F238E27FC236}">
                    <a16:creationId xmlns:a16="http://schemas.microsoft.com/office/drawing/2014/main" id="{DCB72382-1FD2-4CA4-A77E-57B4AF82E3CA}"/>
                  </a:ext>
                </a:extLst>
              </p:cNvPr>
              <p:cNvSpPr/>
              <p:nvPr/>
            </p:nvSpPr>
            <p:spPr>
              <a:xfrm>
                <a:off x="5696902" y="3074669"/>
                <a:ext cx="64770" cy="439102"/>
              </a:xfrm>
              <a:custGeom>
                <a:avLst/>
                <a:gdLst>
                  <a:gd name="connsiteX0" fmla="*/ 64770 w 64770"/>
                  <a:gd name="connsiteY0" fmla="*/ 11430 h 439102"/>
                  <a:gd name="connsiteX1" fmla="*/ 53340 w 64770"/>
                  <a:gd name="connsiteY1" fmla="*/ 0 h 439102"/>
                  <a:gd name="connsiteX2" fmla="*/ 11430 w 64770"/>
                  <a:gd name="connsiteY2" fmla="*/ 0 h 439102"/>
                  <a:gd name="connsiteX3" fmla="*/ 0 w 64770"/>
                  <a:gd name="connsiteY3" fmla="*/ 11430 h 439102"/>
                  <a:gd name="connsiteX4" fmla="*/ 0 w 64770"/>
                  <a:gd name="connsiteY4" fmla="*/ 439103 h 439102"/>
                  <a:gd name="connsiteX5" fmla="*/ 64770 w 64770"/>
                  <a:gd name="connsiteY5" fmla="*/ 439103 h 439102"/>
                  <a:gd name="connsiteX6" fmla="*/ 64770 w 64770"/>
                  <a:gd name="connsiteY6" fmla="*/ 11430 h 439102"/>
                  <a:gd name="connsiteX7" fmla="*/ 64770 w 64770"/>
                  <a:gd name="connsiteY7" fmla="*/ 11430 h 43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70" h="439102">
                    <a:moveTo>
                      <a:pt x="64770" y="11430"/>
                    </a:moveTo>
                    <a:cubicBezTo>
                      <a:pt x="64770" y="5715"/>
                      <a:pt x="60008" y="0"/>
                      <a:pt x="53340" y="0"/>
                    </a:cubicBezTo>
                    <a:lnTo>
                      <a:pt x="11430" y="0"/>
                    </a:lnTo>
                    <a:cubicBezTo>
                      <a:pt x="5715" y="0"/>
                      <a:pt x="0" y="4763"/>
                      <a:pt x="0" y="11430"/>
                    </a:cubicBezTo>
                    <a:lnTo>
                      <a:pt x="0" y="439103"/>
                    </a:lnTo>
                    <a:lnTo>
                      <a:pt x="64770" y="439103"/>
                    </a:lnTo>
                    <a:lnTo>
                      <a:pt x="64770" y="11430"/>
                    </a:lnTo>
                    <a:lnTo>
                      <a:pt x="64770" y="11430"/>
                    </a:lnTo>
                    <a:close/>
                  </a:path>
                </a:pathLst>
              </a:custGeom>
              <a:solidFill>
                <a:srgbClr val="A3CB21"/>
              </a:solidFill>
              <a:ln w="9525" cap="flat">
                <a:noFill/>
                <a:prstDash val="solid"/>
                <a:miter/>
              </a:ln>
            </p:spPr>
            <p:txBody>
              <a:bodyPr rtlCol="0" anchor="ctr"/>
              <a:lstStyle/>
              <a:p>
                <a:endParaRPr lang="da-DK"/>
              </a:p>
            </p:txBody>
          </p:sp>
          <p:sp>
            <p:nvSpPr>
              <p:cNvPr id="29" name="Freeform: Shape 28">
                <a:extLst>
                  <a:ext uri="{FF2B5EF4-FFF2-40B4-BE49-F238E27FC236}">
                    <a16:creationId xmlns:a16="http://schemas.microsoft.com/office/drawing/2014/main" id="{EBF76DF1-BFCB-4190-8AF6-D042016AB150}"/>
                  </a:ext>
                </a:extLst>
              </p:cNvPr>
              <p:cNvSpPr/>
              <p:nvPr/>
            </p:nvSpPr>
            <p:spPr>
              <a:xfrm>
                <a:off x="5835014" y="3074669"/>
                <a:ext cx="64770" cy="439102"/>
              </a:xfrm>
              <a:custGeom>
                <a:avLst/>
                <a:gdLst>
                  <a:gd name="connsiteX0" fmla="*/ 64770 w 64770"/>
                  <a:gd name="connsiteY0" fmla="*/ 11430 h 439102"/>
                  <a:gd name="connsiteX1" fmla="*/ 53340 w 64770"/>
                  <a:gd name="connsiteY1" fmla="*/ 0 h 439102"/>
                  <a:gd name="connsiteX2" fmla="*/ 11430 w 64770"/>
                  <a:gd name="connsiteY2" fmla="*/ 0 h 439102"/>
                  <a:gd name="connsiteX3" fmla="*/ 0 w 64770"/>
                  <a:gd name="connsiteY3" fmla="*/ 11430 h 439102"/>
                  <a:gd name="connsiteX4" fmla="*/ 0 w 64770"/>
                  <a:gd name="connsiteY4" fmla="*/ 439103 h 439102"/>
                  <a:gd name="connsiteX5" fmla="*/ 64770 w 64770"/>
                  <a:gd name="connsiteY5" fmla="*/ 439103 h 439102"/>
                  <a:gd name="connsiteX6" fmla="*/ 64770 w 64770"/>
                  <a:gd name="connsiteY6" fmla="*/ 11430 h 439102"/>
                  <a:gd name="connsiteX7" fmla="*/ 64770 w 64770"/>
                  <a:gd name="connsiteY7" fmla="*/ 11430 h 43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70" h="439102">
                    <a:moveTo>
                      <a:pt x="64770" y="11430"/>
                    </a:moveTo>
                    <a:cubicBezTo>
                      <a:pt x="64770" y="5715"/>
                      <a:pt x="60008" y="0"/>
                      <a:pt x="53340" y="0"/>
                    </a:cubicBezTo>
                    <a:lnTo>
                      <a:pt x="11430" y="0"/>
                    </a:lnTo>
                    <a:cubicBezTo>
                      <a:pt x="5715" y="0"/>
                      <a:pt x="0" y="4763"/>
                      <a:pt x="0" y="11430"/>
                    </a:cubicBezTo>
                    <a:lnTo>
                      <a:pt x="0" y="439103"/>
                    </a:lnTo>
                    <a:lnTo>
                      <a:pt x="64770" y="439103"/>
                    </a:lnTo>
                    <a:lnTo>
                      <a:pt x="64770" y="11430"/>
                    </a:lnTo>
                    <a:lnTo>
                      <a:pt x="64770" y="11430"/>
                    </a:lnTo>
                    <a:close/>
                  </a:path>
                </a:pathLst>
              </a:custGeom>
              <a:solidFill>
                <a:srgbClr val="A3CB21"/>
              </a:solidFill>
              <a:ln w="9525" cap="flat">
                <a:noFill/>
                <a:prstDash val="solid"/>
                <a:miter/>
              </a:ln>
            </p:spPr>
            <p:txBody>
              <a:bodyPr rtlCol="0" anchor="ctr"/>
              <a:lstStyle/>
              <a:p>
                <a:endParaRPr lang="da-DK"/>
              </a:p>
            </p:txBody>
          </p:sp>
          <p:sp>
            <p:nvSpPr>
              <p:cNvPr id="30" name="Freeform: Shape 29">
                <a:extLst>
                  <a:ext uri="{FF2B5EF4-FFF2-40B4-BE49-F238E27FC236}">
                    <a16:creationId xmlns:a16="http://schemas.microsoft.com/office/drawing/2014/main" id="{2BF07023-A8F6-4669-961A-AFA24BCBB698}"/>
                  </a:ext>
                </a:extLst>
              </p:cNvPr>
              <p:cNvSpPr/>
              <p:nvPr/>
            </p:nvSpPr>
            <p:spPr>
              <a:xfrm>
                <a:off x="5973127" y="3074669"/>
                <a:ext cx="64770" cy="439102"/>
              </a:xfrm>
              <a:custGeom>
                <a:avLst/>
                <a:gdLst>
                  <a:gd name="connsiteX0" fmla="*/ 64770 w 64770"/>
                  <a:gd name="connsiteY0" fmla="*/ 11430 h 439102"/>
                  <a:gd name="connsiteX1" fmla="*/ 53340 w 64770"/>
                  <a:gd name="connsiteY1" fmla="*/ 0 h 439102"/>
                  <a:gd name="connsiteX2" fmla="*/ 11430 w 64770"/>
                  <a:gd name="connsiteY2" fmla="*/ 0 h 439102"/>
                  <a:gd name="connsiteX3" fmla="*/ 0 w 64770"/>
                  <a:gd name="connsiteY3" fmla="*/ 11430 h 439102"/>
                  <a:gd name="connsiteX4" fmla="*/ 0 w 64770"/>
                  <a:gd name="connsiteY4" fmla="*/ 439103 h 439102"/>
                  <a:gd name="connsiteX5" fmla="*/ 64770 w 64770"/>
                  <a:gd name="connsiteY5" fmla="*/ 439103 h 439102"/>
                  <a:gd name="connsiteX6" fmla="*/ 64770 w 64770"/>
                  <a:gd name="connsiteY6" fmla="*/ 11430 h 439102"/>
                  <a:gd name="connsiteX7" fmla="*/ 64770 w 64770"/>
                  <a:gd name="connsiteY7" fmla="*/ 11430 h 43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70" h="439102">
                    <a:moveTo>
                      <a:pt x="64770" y="11430"/>
                    </a:moveTo>
                    <a:cubicBezTo>
                      <a:pt x="64770" y="5715"/>
                      <a:pt x="60008" y="0"/>
                      <a:pt x="53340" y="0"/>
                    </a:cubicBezTo>
                    <a:lnTo>
                      <a:pt x="11430" y="0"/>
                    </a:lnTo>
                    <a:cubicBezTo>
                      <a:pt x="5715" y="0"/>
                      <a:pt x="0" y="4763"/>
                      <a:pt x="0" y="11430"/>
                    </a:cubicBezTo>
                    <a:lnTo>
                      <a:pt x="0" y="439103"/>
                    </a:lnTo>
                    <a:lnTo>
                      <a:pt x="64770" y="439103"/>
                    </a:lnTo>
                    <a:lnTo>
                      <a:pt x="64770" y="11430"/>
                    </a:lnTo>
                    <a:lnTo>
                      <a:pt x="64770" y="11430"/>
                    </a:lnTo>
                    <a:close/>
                  </a:path>
                </a:pathLst>
              </a:custGeom>
              <a:solidFill>
                <a:srgbClr val="A3CB21"/>
              </a:solidFill>
              <a:ln w="9525" cap="flat">
                <a:noFill/>
                <a:prstDash val="solid"/>
                <a:miter/>
              </a:ln>
            </p:spPr>
            <p:txBody>
              <a:bodyPr rtlCol="0" anchor="ctr"/>
              <a:lstStyle/>
              <a:p>
                <a:endParaRPr lang="da-DK"/>
              </a:p>
            </p:txBody>
          </p:sp>
          <p:sp>
            <p:nvSpPr>
              <p:cNvPr id="31" name="Freeform: Shape 30">
                <a:extLst>
                  <a:ext uri="{FF2B5EF4-FFF2-40B4-BE49-F238E27FC236}">
                    <a16:creationId xmlns:a16="http://schemas.microsoft.com/office/drawing/2014/main" id="{07397600-694D-484E-A882-B1F31C7831F9}"/>
                  </a:ext>
                </a:extLst>
              </p:cNvPr>
              <p:cNvSpPr/>
              <p:nvPr/>
            </p:nvSpPr>
            <p:spPr>
              <a:xfrm>
                <a:off x="6111240" y="2667000"/>
                <a:ext cx="64769" cy="845820"/>
              </a:xfrm>
              <a:custGeom>
                <a:avLst/>
                <a:gdLst>
                  <a:gd name="connsiteX0" fmla="*/ 64770 w 64769"/>
                  <a:gd name="connsiteY0" fmla="*/ 11430 h 845820"/>
                  <a:gd name="connsiteX1" fmla="*/ 53340 w 64769"/>
                  <a:gd name="connsiteY1" fmla="*/ 0 h 845820"/>
                  <a:gd name="connsiteX2" fmla="*/ 11430 w 64769"/>
                  <a:gd name="connsiteY2" fmla="*/ 0 h 845820"/>
                  <a:gd name="connsiteX3" fmla="*/ 0 w 64769"/>
                  <a:gd name="connsiteY3" fmla="*/ 11430 h 845820"/>
                  <a:gd name="connsiteX4" fmla="*/ 0 w 64769"/>
                  <a:gd name="connsiteY4" fmla="*/ 845820 h 845820"/>
                  <a:gd name="connsiteX5" fmla="*/ 63817 w 64769"/>
                  <a:gd name="connsiteY5" fmla="*/ 845820 h 845820"/>
                  <a:gd name="connsiteX6" fmla="*/ 63817 w 64769"/>
                  <a:gd name="connsiteY6" fmla="*/ 11430 h 845820"/>
                  <a:gd name="connsiteX7" fmla="*/ 64770 w 64769"/>
                  <a:gd name="connsiteY7" fmla="*/ 11430 h 84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69" h="845820">
                    <a:moveTo>
                      <a:pt x="64770" y="11430"/>
                    </a:moveTo>
                    <a:cubicBezTo>
                      <a:pt x="64770" y="5715"/>
                      <a:pt x="60007" y="0"/>
                      <a:pt x="53340" y="0"/>
                    </a:cubicBezTo>
                    <a:lnTo>
                      <a:pt x="11430" y="0"/>
                    </a:lnTo>
                    <a:cubicBezTo>
                      <a:pt x="5715" y="0"/>
                      <a:pt x="0" y="4763"/>
                      <a:pt x="0" y="11430"/>
                    </a:cubicBezTo>
                    <a:lnTo>
                      <a:pt x="0" y="845820"/>
                    </a:lnTo>
                    <a:lnTo>
                      <a:pt x="63817" y="845820"/>
                    </a:lnTo>
                    <a:lnTo>
                      <a:pt x="63817" y="11430"/>
                    </a:lnTo>
                    <a:lnTo>
                      <a:pt x="64770" y="11430"/>
                    </a:lnTo>
                    <a:close/>
                  </a:path>
                </a:pathLst>
              </a:custGeom>
              <a:solidFill>
                <a:srgbClr val="A3CB21"/>
              </a:solidFill>
              <a:ln w="9525" cap="flat">
                <a:noFill/>
                <a:prstDash val="solid"/>
                <a:miter/>
              </a:ln>
            </p:spPr>
            <p:txBody>
              <a:bodyPr rtlCol="0" anchor="ctr"/>
              <a:lstStyle/>
              <a:p>
                <a:endParaRPr lang="da-DK"/>
              </a:p>
            </p:txBody>
          </p:sp>
          <p:sp>
            <p:nvSpPr>
              <p:cNvPr id="32" name="Freeform: Shape 31">
                <a:extLst>
                  <a:ext uri="{FF2B5EF4-FFF2-40B4-BE49-F238E27FC236}">
                    <a16:creationId xmlns:a16="http://schemas.microsoft.com/office/drawing/2014/main" id="{391F880D-D5D6-44FE-8320-5D73BDDA6063}"/>
                  </a:ext>
                </a:extLst>
              </p:cNvPr>
              <p:cNvSpPr/>
              <p:nvPr/>
            </p:nvSpPr>
            <p:spPr>
              <a:xfrm>
                <a:off x="6249352" y="2667000"/>
                <a:ext cx="64769" cy="845820"/>
              </a:xfrm>
              <a:custGeom>
                <a:avLst/>
                <a:gdLst>
                  <a:gd name="connsiteX0" fmla="*/ 64770 w 64769"/>
                  <a:gd name="connsiteY0" fmla="*/ 11430 h 845820"/>
                  <a:gd name="connsiteX1" fmla="*/ 53340 w 64769"/>
                  <a:gd name="connsiteY1" fmla="*/ 0 h 845820"/>
                  <a:gd name="connsiteX2" fmla="*/ 11430 w 64769"/>
                  <a:gd name="connsiteY2" fmla="*/ 0 h 845820"/>
                  <a:gd name="connsiteX3" fmla="*/ 0 w 64769"/>
                  <a:gd name="connsiteY3" fmla="*/ 11430 h 845820"/>
                  <a:gd name="connsiteX4" fmla="*/ 0 w 64769"/>
                  <a:gd name="connsiteY4" fmla="*/ 845820 h 845820"/>
                  <a:gd name="connsiteX5" fmla="*/ 64770 w 64769"/>
                  <a:gd name="connsiteY5" fmla="*/ 845820 h 845820"/>
                  <a:gd name="connsiteX6" fmla="*/ 64770 w 64769"/>
                  <a:gd name="connsiteY6" fmla="*/ 11430 h 845820"/>
                  <a:gd name="connsiteX7" fmla="*/ 64770 w 64769"/>
                  <a:gd name="connsiteY7" fmla="*/ 11430 h 84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69" h="845820">
                    <a:moveTo>
                      <a:pt x="64770" y="11430"/>
                    </a:moveTo>
                    <a:cubicBezTo>
                      <a:pt x="64770" y="5715"/>
                      <a:pt x="60007" y="0"/>
                      <a:pt x="53340" y="0"/>
                    </a:cubicBezTo>
                    <a:lnTo>
                      <a:pt x="11430" y="0"/>
                    </a:lnTo>
                    <a:cubicBezTo>
                      <a:pt x="5715" y="0"/>
                      <a:pt x="0" y="4763"/>
                      <a:pt x="0" y="11430"/>
                    </a:cubicBezTo>
                    <a:lnTo>
                      <a:pt x="0" y="845820"/>
                    </a:lnTo>
                    <a:lnTo>
                      <a:pt x="64770" y="845820"/>
                    </a:lnTo>
                    <a:lnTo>
                      <a:pt x="64770" y="11430"/>
                    </a:lnTo>
                    <a:lnTo>
                      <a:pt x="64770" y="11430"/>
                    </a:lnTo>
                    <a:close/>
                  </a:path>
                </a:pathLst>
              </a:custGeom>
              <a:solidFill>
                <a:srgbClr val="A3CB21"/>
              </a:solidFill>
              <a:ln w="9525" cap="flat">
                <a:noFill/>
                <a:prstDash val="solid"/>
                <a:miter/>
              </a:ln>
            </p:spPr>
            <p:txBody>
              <a:bodyPr rtlCol="0" anchor="ctr"/>
              <a:lstStyle/>
              <a:p>
                <a:endParaRPr lang="da-DK"/>
              </a:p>
            </p:txBody>
          </p:sp>
          <p:sp>
            <p:nvSpPr>
              <p:cNvPr id="33" name="Freeform: Shape 32">
                <a:extLst>
                  <a:ext uri="{FF2B5EF4-FFF2-40B4-BE49-F238E27FC236}">
                    <a16:creationId xmlns:a16="http://schemas.microsoft.com/office/drawing/2014/main" id="{EC5EF1A7-B950-4F5B-AEF8-4D1FD47597D7}"/>
                  </a:ext>
                </a:extLst>
              </p:cNvPr>
              <p:cNvSpPr/>
              <p:nvPr/>
            </p:nvSpPr>
            <p:spPr>
              <a:xfrm>
                <a:off x="6387465" y="2667000"/>
                <a:ext cx="64769" cy="845820"/>
              </a:xfrm>
              <a:custGeom>
                <a:avLst/>
                <a:gdLst>
                  <a:gd name="connsiteX0" fmla="*/ 64770 w 64769"/>
                  <a:gd name="connsiteY0" fmla="*/ 11430 h 845820"/>
                  <a:gd name="connsiteX1" fmla="*/ 53340 w 64769"/>
                  <a:gd name="connsiteY1" fmla="*/ 0 h 845820"/>
                  <a:gd name="connsiteX2" fmla="*/ 11430 w 64769"/>
                  <a:gd name="connsiteY2" fmla="*/ 0 h 845820"/>
                  <a:gd name="connsiteX3" fmla="*/ 0 w 64769"/>
                  <a:gd name="connsiteY3" fmla="*/ 11430 h 845820"/>
                  <a:gd name="connsiteX4" fmla="*/ 0 w 64769"/>
                  <a:gd name="connsiteY4" fmla="*/ 845820 h 845820"/>
                  <a:gd name="connsiteX5" fmla="*/ 64770 w 64769"/>
                  <a:gd name="connsiteY5" fmla="*/ 845820 h 845820"/>
                  <a:gd name="connsiteX6" fmla="*/ 64770 w 64769"/>
                  <a:gd name="connsiteY6" fmla="*/ 11430 h 845820"/>
                  <a:gd name="connsiteX7" fmla="*/ 64770 w 64769"/>
                  <a:gd name="connsiteY7" fmla="*/ 11430 h 84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69" h="845820">
                    <a:moveTo>
                      <a:pt x="64770" y="11430"/>
                    </a:moveTo>
                    <a:cubicBezTo>
                      <a:pt x="64770" y="5715"/>
                      <a:pt x="60007" y="0"/>
                      <a:pt x="53340" y="0"/>
                    </a:cubicBezTo>
                    <a:lnTo>
                      <a:pt x="11430" y="0"/>
                    </a:lnTo>
                    <a:cubicBezTo>
                      <a:pt x="5715" y="0"/>
                      <a:pt x="0" y="4763"/>
                      <a:pt x="0" y="11430"/>
                    </a:cubicBezTo>
                    <a:lnTo>
                      <a:pt x="0" y="845820"/>
                    </a:lnTo>
                    <a:lnTo>
                      <a:pt x="64770" y="845820"/>
                    </a:lnTo>
                    <a:lnTo>
                      <a:pt x="64770" y="11430"/>
                    </a:lnTo>
                    <a:lnTo>
                      <a:pt x="64770" y="11430"/>
                    </a:lnTo>
                    <a:close/>
                  </a:path>
                </a:pathLst>
              </a:custGeom>
              <a:solidFill>
                <a:srgbClr val="A3CB21"/>
              </a:solidFill>
              <a:ln w="9525" cap="flat">
                <a:noFill/>
                <a:prstDash val="solid"/>
                <a:miter/>
              </a:ln>
            </p:spPr>
            <p:txBody>
              <a:bodyPr rtlCol="0" anchor="ctr"/>
              <a:lstStyle/>
              <a:p>
                <a:endParaRPr lang="da-DK"/>
              </a:p>
            </p:txBody>
          </p:sp>
          <p:sp>
            <p:nvSpPr>
              <p:cNvPr id="34" name="Freeform: Shape 33">
                <a:extLst>
                  <a:ext uri="{FF2B5EF4-FFF2-40B4-BE49-F238E27FC236}">
                    <a16:creationId xmlns:a16="http://schemas.microsoft.com/office/drawing/2014/main" id="{29D81242-35EB-4137-A33C-4C79C1206189}"/>
                  </a:ext>
                </a:extLst>
              </p:cNvPr>
              <p:cNvSpPr/>
              <p:nvPr/>
            </p:nvSpPr>
            <p:spPr>
              <a:xfrm>
                <a:off x="6525577" y="2885122"/>
                <a:ext cx="64769" cy="627697"/>
              </a:xfrm>
              <a:custGeom>
                <a:avLst/>
                <a:gdLst>
                  <a:gd name="connsiteX0" fmla="*/ 64770 w 64769"/>
                  <a:gd name="connsiteY0" fmla="*/ 11430 h 627697"/>
                  <a:gd name="connsiteX1" fmla="*/ 53340 w 64769"/>
                  <a:gd name="connsiteY1" fmla="*/ 0 h 627697"/>
                  <a:gd name="connsiteX2" fmla="*/ 11430 w 64769"/>
                  <a:gd name="connsiteY2" fmla="*/ 0 h 627697"/>
                  <a:gd name="connsiteX3" fmla="*/ 0 w 64769"/>
                  <a:gd name="connsiteY3" fmla="*/ 11430 h 627697"/>
                  <a:gd name="connsiteX4" fmla="*/ 0 w 64769"/>
                  <a:gd name="connsiteY4" fmla="*/ 627698 h 627697"/>
                  <a:gd name="connsiteX5" fmla="*/ 64770 w 64769"/>
                  <a:gd name="connsiteY5" fmla="*/ 627698 h 627697"/>
                  <a:gd name="connsiteX6" fmla="*/ 64770 w 64769"/>
                  <a:gd name="connsiteY6" fmla="*/ 11430 h 627697"/>
                  <a:gd name="connsiteX7" fmla="*/ 64770 w 64769"/>
                  <a:gd name="connsiteY7" fmla="*/ 11430 h 627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69" h="627697">
                    <a:moveTo>
                      <a:pt x="64770" y="11430"/>
                    </a:moveTo>
                    <a:cubicBezTo>
                      <a:pt x="64770" y="5715"/>
                      <a:pt x="60007" y="0"/>
                      <a:pt x="53340" y="0"/>
                    </a:cubicBezTo>
                    <a:lnTo>
                      <a:pt x="11430" y="0"/>
                    </a:lnTo>
                    <a:cubicBezTo>
                      <a:pt x="5715" y="0"/>
                      <a:pt x="0" y="4763"/>
                      <a:pt x="0" y="11430"/>
                    </a:cubicBezTo>
                    <a:lnTo>
                      <a:pt x="0" y="627698"/>
                    </a:lnTo>
                    <a:lnTo>
                      <a:pt x="64770" y="627698"/>
                    </a:lnTo>
                    <a:lnTo>
                      <a:pt x="64770" y="11430"/>
                    </a:lnTo>
                    <a:lnTo>
                      <a:pt x="64770" y="11430"/>
                    </a:lnTo>
                    <a:close/>
                  </a:path>
                </a:pathLst>
              </a:custGeom>
              <a:solidFill>
                <a:srgbClr val="A3CB21"/>
              </a:solidFill>
              <a:ln w="9525" cap="flat">
                <a:noFill/>
                <a:prstDash val="solid"/>
                <a:miter/>
              </a:ln>
            </p:spPr>
            <p:txBody>
              <a:bodyPr rtlCol="0" anchor="ctr"/>
              <a:lstStyle/>
              <a:p>
                <a:endParaRPr lang="da-DK"/>
              </a:p>
            </p:txBody>
          </p:sp>
          <p:sp>
            <p:nvSpPr>
              <p:cNvPr id="35" name="Freeform: Shape 34">
                <a:extLst>
                  <a:ext uri="{FF2B5EF4-FFF2-40B4-BE49-F238E27FC236}">
                    <a16:creationId xmlns:a16="http://schemas.microsoft.com/office/drawing/2014/main" id="{F818FDF5-5B15-47E1-8581-6509F6AE6F2A}"/>
                  </a:ext>
                </a:extLst>
              </p:cNvPr>
              <p:cNvSpPr/>
              <p:nvPr/>
            </p:nvSpPr>
            <p:spPr>
              <a:xfrm>
                <a:off x="6663690" y="2885122"/>
                <a:ext cx="64769" cy="627697"/>
              </a:xfrm>
              <a:custGeom>
                <a:avLst/>
                <a:gdLst>
                  <a:gd name="connsiteX0" fmla="*/ 64770 w 64769"/>
                  <a:gd name="connsiteY0" fmla="*/ 11430 h 627697"/>
                  <a:gd name="connsiteX1" fmla="*/ 53340 w 64769"/>
                  <a:gd name="connsiteY1" fmla="*/ 0 h 627697"/>
                  <a:gd name="connsiteX2" fmla="*/ 11430 w 64769"/>
                  <a:gd name="connsiteY2" fmla="*/ 0 h 627697"/>
                  <a:gd name="connsiteX3" fmla="*/ 0 w 64769"/>
                  <a:gd name="connsiteY3" fmla="*/ 11430 h 627697"/>
                  <a:gd name="connsiteX4" fmla="*/ 0 w 64769"/>
                  <a:gd name="connsiteY4" fmla="*/ 627698 h 627697"/>
                  <a:gd name="connsiteX5" fmla="*/ 64770 w 64769"/>
                  <a:gd name="connsiteY5" fmla="*/ 627698 h 627697"/>
                  <a:gd name="connsiteX6" fmla="*/ 64770 w 64769"/>
                  <a:gd name="connsiteY6" fmla="*/ 11430 h 627697"/>
                  <a:gd name="connsiteX7" fmla="*/ 64770 w 64769"/>
                  <a:gd name="connsiteY7" fmla="*/ 11430 h 627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69" h="627697">
                    <a:moveTo>
                      <a:pt x="64770" y="11430"/>
                    </a:moveTo>
                    <a:cubicBezTo>
                      <a:pt x="64770" y="5715"/>
                      <a:pt x="60007" y="0"/>
                      <a:pt x="53340" y="0"/>
                    </a:cubicBezTo>
                    <a:lnTo>
                      <a:pt x="11430" y="0"/>
                    </a:lnTo>
                    <a:cubicBezTo>
                      <a:pt x="5715" y="0"/>
                      <a:pt x="0" y="4763"/>
                      <a:pt x="0" y="11430"/>
                    </a:cubicBezTo>
                    <a:lnTo>
                      <a:pt x="0" y="627698"/>
                    </a:lnTo>
                    <a:lnTo>
                      <a:pt x="64770" y="627698"/>
                    </a:lnTo>
                    <a:lnTo>
                      <a:pt x="64770" y="11430"/>
                    </a:lnTo>
                    <a:lnTo>
                      <a:pt x="64770" y="11430"/>
                    </a:lnTo>
                    <a:close/>
                  </a:path>
                </a:pathLst>
              </a:custGeom>
              <a:solidFill>
                <a:srgbClr val="A3CB21"/>
              </a:solidFill>
              <a:ln w="9525" cap="flat">
                <a:noFill/>
                <a:prstDash val="solid"/>
                <a:miter/>
              </a:ln>
            </p:spPr>
            <p:txBody>
              <a:bodyPr rtlCol="0" anchor="ctr"/>
              <a:lstStyle/>
              <a:p>
                <a:endParaRPr lang="da-DK"/>
              </a:p>
            </p:txBody>
          </p:sp>
          <p:sp>
            <p:nvSpPr>
              <p:cNvPr id="36" name="Freeform: Shape 35">
                <a:extLst>
                  <a:ext uri="{FF2B5EF4-FFF2-40B4-BE49-F238E27FC236}">
                    <a16:creationId xmlns:a16="http://schemas.microsoft.com/office/drawing/2014/main" id="{66E77706-944E-4DFF-A97C-09FD5A1EA2E5}"/>
                  </a:ext>
                </a:extLst>
              </p:cNvPr>
              <p:cNvSpPr/>
              <p:nvPr/>
            </p:nvSpPr>
            <p:spPr>
              <a:xfrm>
                <a:off x="6801802" y="2885122"/>
                <a:ext cx="64769" cy="627697"/>
              </a:xfrm>
              <a:custGeom>
                <a:avLst/>
                <a:gdLst>
                  <a:gd name="connsiteX0" fmla="*/ 64770 w 64769"/>
                  <a:gd name="connsiteY0" fmla="*/ 11430 h 627697"/>
                  <a:gd name="connsiteX1" fmla="*/ 53340 w 64769"/>
                  <a:gd name="connsiteY1" fmla="*/ 0 h 627697"/>
                  <a:gd name="connsiteX2" fmla="*/ 11430 w 64769"/>
                  <a:gd name="connsiteY2" fmla="*/ 0 h 627697"/>
                  <a:gd name="connsiteX3" fmla="*/ 0 w 64769"/>
                  <a:gd name="connsiteY3" fmla="*/ 11430 h 627697"/>
                  <a:gd name="connsiteX4" fmla="*/ 0 w 64769"/>
                  <a:gd name="connsiteY4" fmla="*/ 627698 h 627697"/>
                  <a:gd name="connsiteX5" fmla="*/ 64770 w 64769"/>
                  <a:gd name="connsiteY5" fmla="*/ 627698 h 627697"/>
                  <a:gd name="connsiteX6" fmla="*/ 64770 w 64769"/>
                  <a:gd name="connsiteY6" fmla="*/ 11430 h 627697"/>
                  <a:gd name="connsiteX7" fmla="*/ 64770 w 64769"/>
                  <a:gd name="connsiteY7" fmla="*/ 11430 h 627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69" h="627697">
                    <a:moveTo>
                      <a:pt x="64770" y="11430"/>
                    </a:moveTo>
                    <a:cubicBezTo>
                      <a:pt x="64770" y="5715"/>
                      <a:pt x="60007" y="0"/>
                      <a:pt x="53340" y="0"/>
                    </a:cubicBezTo>
                    <a:lnTo>
                      <a:pt x="11430" y="0"/>
                    </a:lnTo>
                    <a:cubicBezTo>
                      <a:pt x="5715" y="0"/>
                      <a:pt x="0" y="4763"/>
                      <a:pt x="0" y="11430"/>
                    </a:cubicBezTo>
                    <a:lnTo>
                      <a:pt x="0" y="627698"/>
                    </a:lnTo>
                    <a:lnTo>
                      <a:pt x="64770" y="627698"/>
                    </a:lnTo>
                    <a:lnTo>
                      <a:pt x="64770" y="11430"/>
                    </a:lnTo>
                    <a:lnTo>
                      <a:pt x="64770" y="11430"/>
                    </a:lnTo>
                    <a:close/>
                  </a:path>
                </a:pathLst>
              </a:custGeom>
              <a:solidFill>
                <a:srgbClr val="A3CB21"/>
              </a:solidFill>
              <a:ln w="9525" cap="flat">
                <a:noFill/>
                <a:prstDash val="solid"/>
                <a:miter/>
              </a:ln>
            </p:spPr>
            <p:txBody>
              <a:bodyPr rtlCol="0" anchor="ctr"/>
              <a:lstStyle/>
              <a:p>
                <a:endParaRPr lang="da-DK"/>
              </a:p>
            </p:txBody>
          </p:sp>
          <p:sp>
            <p:nvSpPr>
              <p:cNvPr id="37" name="Freeform: Shape 36">
                <a:extLst>
                  <a:ext uri="{FF2B5EF4-FFF2-40B4-BE49-F238E27FC236}">
                    <a16:creationId xmlns:a16="http://schemas.microsoft.com/office/drawing/2014/main" id="{0ED2E7D1-D1C4-4775-9D1A-544EED9C1D67}"/>
                  </a:ext>
                </a:extLst>
              </p:cNvPr>
              <p:cNvSpPr/>
              <p:nvPr/>
            </p:nvSpPr>
            <p:spPr>
              <a:xfrm>
                <a:off x="6939915" y="3183255"/>
                <a:ext cx="64769" cy="329565"/>
              </a:xfrm>
              <a:custGeom>
                <a:avLst/>
                <a:gdLst>
                  <a:gd name="connsiteX0" fmla="*/ 64770 w 64769"/>
                  <a:gd name="connsiteY0" fmla="*/ 11430 h 329565"/>
                  <a:gd name="connsiteX1" fmla="*/ 53340 w 64769"/>
                  <a:gd name="connsiteY1" fmla="*/ 0 h 329565"/>
                  <a:gd name="connsiteX2" fmla="*/ 11430 w 64769"/>
                  <a:gd name="connsiteY2" fmla="*/ 0 h 329565"/>
                  <a:gd name="connsiteX3" fmla="*/ 0 w 64769"/>
                  <a:gd name="connsiteY3" fmla="*/ 11430 h 329565"/>
                  <a:gd name="connsiteX4" fmla="*/ 0 w 64769"/>
                  <a:gd name="connsiteY4" fmla="*/ 329565 h 329565"/>
                  <a:gd name="connsiteX5" fmla="*/ 64770 w 64769"/>
                  <a:gd name="connsiteY5" fmla="*/ 329565 h 329565"/>
                  <a:gd name="connsiteX6" fmla="*/ 64770 w 64769"/>
                  <a:gd name="connsiteY6" fmla="*/ 11430 h 329565"/>
                  <a:gd name="connsiteX7" fmla="*/ 64770 w 64769"/>
                  <a:gd name="connsiteY7" fmla="*/ 11430 h 3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69" h="329565">
                    <a:moveTo>
                      <a:pt x="64770" y="11430"/>
                    </a:moveTo>
                    <a:cubicBezTo>
                      <a:pt x="64770" y="5715"/>
                      <a:pt x="60007" y="0"/>
                      <a:pt x="53340" y="0"/>
                    </a:cubicBezTo>
                    <a:lnTo>
                      <a:pt x="11430" y="0"/>
                    </a:lnTo>
                    <a:cubicBezTo>
                      <a:pt x="5715" y="0"/>
                      <a:pt x="0" y="4763"/>
                      <a:pt x="0" y="11430"/>
                    </a:cubicBezTo>
                    <a:lnTo>
                      <a:pt x="0" y="329565"/>
                    </a:lnTo>
                    <a:lnTo>
                      <a:pt x="64770" y="329565"/>
                    </a:lnTo>
                    <a:lnTo>
                      <a:pt x="64770" y="11430"/>
                    </a:lnTo>
                    <a:lnTo>
                      <a:pt x="64770" y="11430"/>
                    </a:lnTo>
                    <a:close/>
                  </a:path>
                </a:pathLst>
              </a:custGeom>
              <a:solidFill>
                <a:srgbClr val="A3CB21"/>
              </a:solidFill>
              <a:ln w="9525" cap="flat">
                <a:noFill/>
                <a:prstDash val="solid"/>
                <a:miter/>
              </a:ln>
            </p:spPr>
            <p:txBody>
              <a:bodyPr rtlCol="0" anchor="ctr"/>
              <a:lstStyle/>
              <a:p>
                <a:endParaRPr lang="da-DK"/>
              </a:p>
            </p:txBody>
          </p:sp>
          <p:sp>
            <p:nvSpPr>
              <p:cNvPr id="38" name="Freeform: Shape 37">
                <a:extLst>
                  <a:ext uri="{FF2B5EF4-FFF2-40B4-BE49-F238E27FC236}">
                    <a16:creationId xmlns:a16="http://schemas.microsoft.com/office/drawing/2014/main" id="{8947DB72-D704-4BCF-99D1-35C203EF2348}"/>
                  </a:ext>
                </a:extLst>
              </p:cNvPr>
              <p:cNvSpPr/>
              <p:nvPr/>
            </p:nvSpPr>
            <p:spPr>
              <a:xfrm>
                <a:off x="7078027" y="3183255"/>
                <a:ext cx="64769" cy="329565"/>
              </a:xfrm>
              <a:custGeom>
                <a:avLst/>
                <a:gdLst>
                  <a:gd name="connsiteX0" fmla="*/ 64770 w 64769"/>
                  <a:gd name="connsiteY0" fmla="*/ 11430 h 329565"/>
                  <a:gd name="connsiteX1" fmla="*/ 53340 w 64769"/>
                  <a:gd name="connsiteY1" fmla="*/ 0 h 329565"/>
                  <a:gd name="connsiteX2" fmla="*/ 11430 w 64769"/>
                  <a:gd name="connsiteY2" fmla="*/ 0 h 329565"/>
                  <a:gd name="connsiteX3" fmla="*/ 0 w 64769"/>
                  <a:gd name="connsiteY3" fmla="*/ 11430 h 329565"/>
                  <a:gd name="connsiteX4" fmla="*/ 0 w 64769"/>
                  <a:gd name="connsiteY4" fmla="*/ 329565 h 329565"/>
                  <a:gd name="connsiteX5" fmla="*/ 63817 w 64769"/>
                  <a:gd name="connsiteY5" fmla="*/ 329565 h 329565"/>
                  <a:gd name="connsiteX6" fmla="*/ 63817 w 64769"/>
                  <a:gd name="connsiteY6" fmla="*/ 11430 h 329565"/>
                  <a:gd name="connsiteX7" fmla="*/ 64770 w 64769"/>
                  <a:gd name="connsiteY7" fmla="*/ 11430 h 3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69" h="329565">
                    <a:moveTo>
                      <a:pt x="64770" y="11430"/>
                    </a:moveTo>
                    <a:cubicBezTo>
                      <a:pt x="64770" y="5715"/>
                      <a:pt x="60007" y="0"/>
                      <a:pt x="53340" y="0"/>
                    </a:cubicBezTo>
                    <a:lnTo>
                      <a:pt x="11430" y="0"/>
                    </a:lnTo>
                    <a:cubicBezTo>
                      <a:pt x="5715" y="0"/>
                      <a:pt x="0" y="4763"/>
                      <a:pt x="0" y="11430"/>
                    </a:cubicBezTo>
                    <a:lnTo>
                      <a:pt x="0" y="329565"/>
                    </a:lnTo>
                    <a:lnTo>
                      <a:pt x="63817" y="329565"/>
                    </a:lnTo>
                    <a:lnTo>
                      <a:pt x="63817" y="11430"/>
                    </a:lnTo>
                    <a:lnTo>
                      <a:pt x="64770" y="11430"/>
                    </a:lnTo>
                    <a:close/>
                  </a:path>
                </a:pathLst>
              </a:custGeom>
              <a:solidFill>
                <a:srgbClr val="A3CB21"/>
              </a:solidFill>
              <a:ln w="9525" cap="flat">
                <a:noFill/>
                <a:prstDash val="solid"/>
                <a:miter/>
              </a:ln>
            </p:spPr>
            <p:txBody>
              <a:bodyPr rtlCol="0" anchor="ctr"/>
              <a:lstStyle/>
              <a:p>
                <a:endParaRPr lang="da-DK"/>
              </a:p>
            </p:txBody>
          </p:sp>
          <p:sp>
            <p:nvSpPr>
              <p:cNvPr id="39" name="Freeform: Shape 38">
                <a:extLst>
                  <a:ext uri="{FF2B5EF4-FFF2-40B4-BE49-F238E27FC236}">
                    <a16:creationId xmlns:a16="http://schemas.microsoft.com/office/drawing/2014/main" id="{DABB5A06-0BD4-4BCF-B897-C005619EFFED}"/>
                  </a:ext>
                </a:extLst>
              </p:cNvPr>
              <p:cNvSpPr/>
              <p:nvPr/>
            </p:nvSpPr>
            <p:spPr>
              <a:xfrm>
                <a:off x="7216140" y="3183255"/>
                <a:ext cx="64769" cy="329565"/>
              </a:xfrm>
              <a:custGeom>
                <a:avLst/>
                <a:gdLst>
                  <a:gd name="connsiteX0" fmla="*/ 64770 w 64769"/>
                  <a:gd name="connsiteY0" fmla="*/ 11430 h 329565"/>
                  <a:gd name="connsiteX1" fmla="*/ 53340 w 64769"/>
                  <a:gd name="connsiteY1" fmla="*/ 0 h 329565"/>
                  <a:gd name="connsiteX2" fmla="*/ 11430 w 64769"/>
                  <a:gd name="connsiteY2" fmla="*/ 0 h 329565"/>
                  <a:gd name="connsiteX3" fmla="*/ 0 w 64769"/>
                  <a:gd name="connsiteY3" fmla="*/ 11430 h 329565"/>
                  <a:gd name="connsiteX4" fmla="*/ 0 w 64769"/>
                  <a:gd name="connsiteY4" fmla="*/ 329565 h 329565"/>
                  <a:gd name="connsiteX5" fmla="*/ 64770 w 64769"/>
                  <a:gd name="connsiteY5" fmla="*/ 329565 h 329565"/>
                  <a:gd name="connsiteX6" fmla="*/ 64770 w 64769"/>
                  <a:gd name="connsiteY6" fmla="*/ 11430 h 329565"/>
                  <a:gd name="connsiteX7" fmla="*/ 64770 w 64769"/>
                  <a:gd name="connsiteY7" fmla="*/ 11430 h 3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69" h="329565">
                    <a:moveTo>
                      <a:pt x="64770" y="11430"/>
                    </a:moveTo>
                    <a:cubicBezTo>
                      <a:pt x="64770" y="5715"/>
                      <a:pt x="60007" y="0"/>
                      <a:pt x="53340" y="0"/>
                    </a:cubicBezTo>
                    <a:lnTo>
                      <a:pt x="11430" y="0"/>
                    </a:lnTo>
                    <a:cubicBezTo>
                      <a:pt x="5715" y="0"/>
                      <a:pt x="0" y="4763"/>
                      <a:pt x="0" y="11430"/>
                    </a:cubicBezTo>
                    <a:lnTo>
                      <a:pt x="0" y="329565"/>
                    </a:lnTo>
                    <a:lnTo>
                      <a:pt x="64770" y="329565"/>
                    </a:lnTo>
                    <a:lnTo>
                      <a:pt x="64770" y="11430"/>
                    </a:lnTo>
                    <a:lnTo>
                      <a:pt x="64770" y="11430"/>
                    </a:lnTo>
                    <a:close/>
                  </a:path>
                </a:pathLst>
              </a:custGeom>
              <a:solidFill>
                <a:srgbClr val="A3CB21"/>
              </a:solidFill>
              <a:ln w="9525" cap="flat">
                <a:noFill/>
                <a:prstDash val="solid"/>
                <a:miter/>
              </a:ln>
            </p:spPr>
            <p:txBody>
              <a:bodyPr rtlCol="0" anchor="ctr"/>
              <a:lstStyle/>
              <a:p>
                <a:endParaRPr lang="da-DK"/>
              </a:p>
            </p:txBody>
          </p:sp>
        </p:grpSp>
        <p:grpSp>
          <p:nvGrpSpPr>
            <p:cNvPr id="16" name="Graphic 14">
              <a:extLst>
                <a:ext uri="{FF2B5EF4-FFF2-40B4-BE49-F238E27FC236}">
                  <a16:creationId xmlns:a16="http://schemas.microsoft.com/office/drawing/2014/main" id="{1947E151-364E-400C-AE1E-55FCCBBC6858}"/>
                </a:ext>
              </a:extLst>
            </p:cNvPr>
            <p:cNvGrpSpPr/>
            <p:nvPr/>
          </p:nvGrpSpPr>
          <p:grpSpPr>
            <a:xfrm>
              <a:off x="4867275" y="3639502"/>
              <a:ext cx="2457831" cy="552450"/>
              <a:chOff x="4867275" y="3639502"/>
              <a:chExt cx="2457831" cy="552450"/>
            </a:xfrm>
            <a:solidFill>
              <a:srgbClr val="FFFFFF"/>
            </a:solidFill>
          </p:grpSpPr>
          <p:sp>
            <p:nvSpPr>
              <p:cNvPr id="17" name="Freeform: Shape 16">
                <a:extLst>
                  <a:ext uri="{FF2B5EF4-FFF2-40B4-BE49-F238E27FC236}">
                    <a16:creationId xmlns:a16="http://schemas.microsoft.com/office/drawing/2014/main" id="{2B8553E1-7978-4772-9D8A-B107B6F4ADEA}"/>
                  </a:ext>
                </a:extLst>
              </p:cNvPr>
              <p:cNvSpPr/>
              <p:nvPr/>
            </p:nvSpPr>
            <p:spPr>
              <a:xfrm>
                <a:off x="5392102" y="3639502"/>
                <a:ext cx="432435" cy="552450"/>
              </a:xfrm>
              <a:custGeom>
                <a:avLst/>
                <a:gdLst>
                  <a:gd name="connsiteX0" fmla="*/ 216218 w 432435"/>
                  <a:gd name="connsiteY0" fmla="*/ 0 h 552450"/>
                  <a:gd name="connsiteX1" fmla="*/ 0 w 432435"/>
                  <a:gd name="connsiteY1" fmla="*/ 181927 h 552450"/>
                  <a:gd name="connsiteX2" fmla="*/ 0 w 432435"/>
                  <a:gd name="connsiteY2" fmla="*/ 370523 h 552450"/>
                  <a:gd name="connsiteX3" fmla="*/ 216218 w 432435"/>
                  <a:gd name="connsiteY3" fmla="*/ 552450 h 552450"/>
                  <a:gd name="connsiteX4" fmla="*/ 432435 w 432435"/>
                  <a:gd name="connsiteY4" fmla="*/ 370523 h 552450"/>
                  <a:gd name="connsiteX5" fmla="*/ 432435 w 432435"/>
                  <a:gd name="connsiteY5" fmla="*/ 181927 h 552450"/>
                  <a:gd name="connsiteX6" fmla="*/ 216218 w 432435"/>
                  <a:gd name="connsiteY6" fmla="*/ 0 h 552450"/>
                  <a:gd name="connsiteX7" fmla="*/ 348615 w 432435"/>
                  <a:gd name="connsiteY7" fmla="*/ 182880 h 552450"/>
                  <a:gd name="connsiteX8" fmla="*/ 348615 w 432435"/>
                  <a:gd name="connsiteY8" fmla="*/ 367665 h 552450"/>
                  <a:gd name="connsiteX9" fmla="*/ 216218 w 432435"/>
                  <a:gd name="connsiteY9" fmla="*/ 476250 h 552450"/>
                  <a:gd name="connsiteX10" fmla="*/ 83820 w 432435"/>
                  <a:gd name="connsiteY10" fmla="*/ 367665 h 552450"/>
                  <a:gd name="connsiteX11" fmla="*/ 83820 w 432435"/>
                  <a:gd name="connsiteY11" fmla="*/ 182880 h 552450"/>
                  <a:gd name="connsiteX12" fmla="*/ 216218 w 432435"/>
                  <a:gd name="connsiteY12" fmla="*/ 74295 h 552450"/>
                  <a:gd name="connsiteX13" fmla="*/ 348615 w 432435"/>
                  <a:gd name="connsiteY13" fmla="*/ 182880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2435" h="552450">
                    <a:moveTo>
                      <a:pt x="216218" y="0"/>
                    </a:moveTo>
                    <a:cubicBezTo>
                      <a:pt x="79058" y="0"/>
                      <a:pt x="0" y="66675"/>
                      <a:pt x="0" y="181927"/>
                    </a:cubicBezTo>
                    <a:lnTo>
                      <a:pt x="0" y="370523"/>
                    </a:lnTo>
                    <a:cubicBezTo>
                      <a:pt x="0" y="485775"/>
                      <a:pt x="79058" y="552450"/>
                      <a:pt x="216218" y="552450"/>
                    </a:cubicBezTo>
                    <a:cubicBezTo>
                      <a:pt x="353378" y="552450"/>
                      <a:pt x="432435" y="485775"/>
                      <a:pt x="432435" y="370523"/>
                    </a:cubicBezTo>
                    <a:lnTo>
                      <a:pt x="432435" y="181927"/>
                    </a:lnTo>
                    <a:cubicBezTo>
                      <a:pt x="432435" y="65723"/>
                      <a:pt x="353378" y="0"/>
                      <a:pt x="216218" y="0"/>
                    </a:cubicBezTo>
                    <a:moveTo>
                      <a:pt x="348615" y="182880"/>
                    </a:moveTo>
                    <a:lnTo>
                      <a:pt x="348615" y="367665"/>
                    </a:lnTo>
                    <a:cubicBezTo>
                      <a:pt x="348615" y="440055"/>
                      <a:pt x="303848" y="476250"/>
                      <a:pt x="216218" y="476250"/>
                    </a:cubicBezTo>
                    <a:cubicBezTo>
                      <a:pt x="128588" y="476250"/>
                      <a:pt x="83820" y="440055"/>
                      <a:pt x="83820" y="367665"/>
                    </a:cubicBezTo>
                    <a:lnTo>
                      <a:pt x="83820" y="182880"/>
                    </a:lnTo>
                    <a:cubicBezTo>
                      <a:pt x="83820" y="110490"/>
                      <a:pt x="128588" y="74295"/>
                      <a:pt x="216218" y="74295"/>
                    </a:cubicBezTo>
                    <a:cubicBezTo>
                      <a:pt x="303848" y="75248"/>
                      <a:pt x="348615" y="111443"/>
                      <a:pt x="348615" y="182880"/>
                    </a:cubicBezTo>
                  </a:path>
                </a:pathLst>
              </a:custGeom>
              <a:solidFill>
                <a:srgbClr val="FFFFFF"/>
              </a:solidFill>
              <a:ln w="9525" cap="flat">
                <a:noFill/>
                <a:prstDash val="solid"/>
                <a:miter/>
              </a:ln>
            </p:spPr>
            <p:txBody>
              <a:bodyPr rtlCol="0" anchor="ctr"/>
              <a:lstStyle/>
              <a:p>
                <a:endParaRPr lang="da-DK"/>
              </a:p>
            </p:txBody>
          </p:sp>
          <p:sp>
            <p:nvSpPr>
              <p:cNvPr id="18" name="Freeform: Shape 17">
                <a:extLst>
                  <a:ext uri="{FF2B5EF4-FFF2-40B4-BE49-F238E27FC236}">
                    <a16:creationId xmlns:a16="http://schemas.microsoft.com/office/drawing/2014/main" id="{09FFA429-E0D1-4000-9E38-0D9112BBA3DA}"/>
                  </a:ext>
                </a:extLst>
              </p:cNvPr>
              <p:cNvSpPr/>
              <p:nvPr/>
            </p:nvSpPr>
            <p:spPr>
              <a:xfrm>
                <a:off x="6343650" y="3639502"/>
                <a:ext cx="432434" cy="552450"/>
              </a:xfrm>
              <a:custGeom>
                <a:avLst/>
                <a:gdLst>
                  <a:gd name="connsiteX0" fmla="*/ 216217 w 432434"/>
                  <a:gd name="connsiteY0" fmla="*/ 0 h 552450"/>
                  <a:gd name="connsiteX1" fmla="*/ 0 w 432434"/>
                  <a:gd name="connsiteY1" fmla="*/ 181927 h 552450"/>
                  <a:gd name="connsiteX2" fmla="*/ 0 w 432434"/>
                  <a:gd name="connsiteY2" fmla="*/ 370523 h 552450"/>
                  <a:gd name="connsiteX3" fmla="*/ 216217 w 432434"/>
                  <a:gd name="connsiteY3" fmla="*/ 552450 h 552450"/>
                  <a:gd name="connsiteX4" fmla="*/ 432435 w 432434"/>
                  <a:gd name="connsiteY4" fmla="*/ 370523 h 552450"/>
                  <a:gd name="connsiteX5" fmla="*/ 432435 w 432434"/>
                  <a:gd name="connsiteY5" fmla="*/ 181927 h 552450"/>
                  <a:gd name="connsiteX6" fmla="*/ 216217 w 432434"/>
                  <a:gd name="connsiteY6" fmla="*/ 0 h 552450"/>
                  <a:gd name="connsiteX7" fmla="*/ 348615 w 432434"/>
                  <a:gd name="connsiteY7" fmla="*/ 182880 h 552450"/>
                  <a:gd name="connsiteX8" fmla="*/ 348615 w 432434"/>
                  <a:gd name="connsiteY8" fmla="*/ 367665 h 552450"/>
                  <a:gd name="connsiteX9" fmla="*/ 216217 w 432434"/>
                  <a:gd name="connsiteY9" fmla="*/ 476250 h 552450"/>
                  <a:gd name="connsiteX10" fmla="*/ 83820 w 432434"/>
                  <a:gd name="connsiteY10" fmla="*/ 367665 h 552450"/>
                  <a:gd name="connsiteX11" fmla="*/ 83820 w 432434"/>
                  <a:gd name="connsiteY11" fmla="*/ 182880 h 552450"/>
                  <a:gd name="connsiteX12" fmla="*/ 216217 w 432434"/>
                  <a:gd name="connsiteY12" fmla="*/ 74295 h 552450"/>
                  <a:gd name="connsiteX13" fmla="*/ 348615 w 432434"/>
                  <a:gd name="connsiteY13" fmla="*/ 182880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2434" h="552450">
                    <a:moveTo>
                      <a:pt x="216217" y="0"/>
                    </a:moveTo>
                    <a:cubicBezTo>
                      <a:pt x="79058" y="0"/>
                      <a:pt x="0" y="66675"/>
                      <a:pt x="0" y="181927"/>
                    </a:cubicBezTo>
                    <a:lnTo>
                      <a:pt x="0" y="370523"/>
                    </a:lnTo>
                    <a:cubicBezTo>
                      <a:pt x="0" y="485775"/>
                      <a:pt x="79058" y="552450"/>
                      <a:pt x="216217" y="552450"/>
                    </a:cubicBezTo>
                    <a:cubicBezTo>
                      <a:pt x="353378" y="552450"/>
                      <a:pt x="432435" y="485775"/>
                      <a:pt x="432435" y="370523"/>
                    </a:cubicBezTo>
                    <a:lnTo>
                      <a:pt x="432435" y="181927"/>
                    </a:lnTo>
                    <a:cubicBezTo>
                      <a:pt x="432435" y="65723"/>
                      <a:pt x="353378" y="0"/>
                      <a:pt x="216217" y="0"/>
                    </a:cubicBezTo>
                    <a:moveTo>
                      <a:pt x="348615" y="182880"/>
                    </a:moveTo>
                    <a:lnTo>
                      <a:pt x="348615" y="367665"/>
                    </a:lnTo>
                    <a:cubicBezTo>
                      <a:pt x="348615" y="440055"/>
                      <a:pt x="303847" y="476250"/>
                      <a:pt x="216217" y="476250"/>
                    </a:cubicBezTo>
                    <a:cubicBezTo>
                      <a:pt x="128588" y="476250"/>
                      <a:pt x="83820" y="440055"/>
                      <a:pt x="83820" y="367665"/>
                    </a:cubicBezTo>
                    <a:lnTo>
                      <a:pt x="83820" y="182880"/>
                    </a:lnTo>
                    <a:cubicBezTo>
                      <a:pt x="83820" y="110490"/>
                      <a:pt x="128588" y="74295"/>
                      <a:pt x="216217" y="74295"/>
                    </a:cubicBezTo>
                    <a:cubicBezTo>
                      <a:pt x="303847" y="75248"/>
                      <a:pt x="348615" y="111443"/>
                      <a:pt x="348615" y="182880"/>
                    </a:cubicBezTo>
                  </a:path>
                </a:pathLst>
              </a:custGeom>
              <a:solidFill>
                <a:srgbClr val="FFFFFF"/>
              </a:solidFill>
              <a:ln w="9525" cap="flat">
                <a:noFill/>
                <a:prstDash val="solid"/>
                <a:miter/>
              </a:ln>
            </p:spPr>
            <p:txBody>
              <a:bodyPr rtlCol="0" anchor="ctr"/>
              <a:lstStyle/>
              <a:p>
                <a:endParaRPr lang="da-DK"/>
              </a:p>
            </p:txBody>
          </p:sp>
          <p:sp>
            <p:nvSpPr>
              <p:cNvPr id="19" name="Freeform: Shape 18">
                <a:extLst>
                  <a:ext uri="{FF2B5EF4-FFF2-40B4-BE49-F238E27FC236}">
                    <a16:creationId xmlns:a16="http://schemas.microsoft.com/office/drawing/2014/main" id="{95987597-8532-434E-B68E-17FADE1A3936}"/>
                  </a:ext>
                </a:extLst>
              </p:cNvPr>
              <p:cNvSpPr/>
              <p:nvPr/>
            </p:nvSpPr>
            <p:spPr>
              <a:xfrm>
                <a:off x="5926454" y="3649027"/>
                <a:ext cx="358140" cy="533400"/>
              </a:xfrm>
              <a:custGeom>
                <a:avLst/>
                <a:gdLst>
                  <a:gd name="connsiteX0" fmla="*/ 345758 w 358140"/>
                  <a:gd name="connsiteY0" fmla="*/ 0 h 533400"/>
                  <a:gd name="connsiteX1" fmla="*/ 11430 w 358140"/>
                  <a:gd name="connsiteY1" fmla="*/ 0 h 533400"/>
                  <a:gd name="connsiteX2" fmla="*/ 0 w 358140"/>
                  <a:gd name="connsiteY2" fmla="*/ 11430 h 533400"/>
                  <a:gd name="connsiteX3" fmla="*/ 0 w 358140"/>
                  <a:gd name="connsiteY3" fmla="*/ 521970 h 533400"/>
                  <a:gd name="connsiteX4" fmla="*/ 11430 w 358140"/>
                  <a:gd name="connsiteY4" fmla="*/ 533400 h 533400"/>
                  <a:gd name="connsiteX5" fmla="*/ 73343 w 358140"/>
                  <a:gd name="connsiteY5" fmla="*/ 533400 h 533400"/>
                  <a:gd name="connsiteX6" fmla="*/ 84773 w 358140"/>
                  <a:gd name="connsiteY6" fmla="*/ 521970 h 533400"/>
                  <a:gd name="connsiteX7" fmla="*/ 84773 w 358140"/>
                  <a:gd name="connsiteY7" fmla="*/ 322898 h 533400"/>
                  <a:gd name="connsiteX8" fmla="*/ 327660 w 358140"/>
                  <a:gd name="connsiteY8" fmla="*/ 322898 h 533400"/>
                  <a:gd name="connsiteX9" fmla="*/ 339090 w 358140"/>
                  <a:gd name="connsiteY9" fmla="*/ 311468 h 533400"/>
                  <a:gd name="connsiteX10" fmla="*/ 339090 w 358140"/>
                  <a:gd name="connsiteY10" fmla="*/ 311468 h 533400"/>
                  <a:gd name="connsiteX11" fmla="*/ 339090 w 358140"/>
                  <a:gd name="connsiteY11" fmla="*/ 257175 h 533400"/>
                  <a:gd name="connsiteX12" fmla="*/ 339090 w 358140"/>
                  <a:gd name="connsiteY12" fmla="*/ 257175 h 533400"/>
                  <a:gd name="connsiteX13" fmla="*/ 327660 w 358140"/>
                  <a:gd name="connsiteY13" fmla="*/ 245745 h 533400"/>
                  <a:gd name="connsiteX14" fmla="*/ 84773 w 358140"/>
                  <a:gd name="connsiteY14" fmla="*/ 245745 h 533400"/>
                  <a:gd name="connsiteX15" fmla="*/ 84773 w 358140"/>
                  <a:gd name="connsiteY15" fmla="*/ 76200 h 533400"/>
                  <a:gd name="connsiteX16" fmla="*/ 346710 w 358140"/>
                  <a:gd name="connsiteY16" fmla="*/ 76200 h 533400"/>
                  <a:gd name="connsiteX17" fmla="*/ 358140 w 358140"/>
                  <a:gd name="connsiteY17" fmla="*/ 64770 h 533400"/>
                  <a:gd name="connsiteX18" fmla="*/ 358140 w 358140"/>
                  <a:gd name="connsiteY18" fmla="*/ 10477 h 533400"/>
                  <a:gd name="connsiteX19" fmla="*/ 345758 w 358140"/>
                  <a:gd name="connsiteY19"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8140" h="533400">
                    <a:moveTo>
                      <a:pt x="345758" y="0"/>
                    </a:moveTo>
                    <a:lnTo>
                      <a:pt x="11430" y="0"/>
                    </a:lnTo>
                    <a:cubicBezTo>
                      <a:pt x="5715" y="0"/>
                      <a:pt x="0" y="4763"/>
                      <a:pt x="0" y="11430"/>
                    </a:cubicBezTo>
                    <a:lnTo>
                      <a:pt x="0" y="521970"/>
                    </a:lnTo>
                    <a:cubicBezTo>
                      <a:pt x="0" y="527685"/>
                      <a:pt x="4763" y="533400"/>
                      <a:pt x="11430" y="533400"/>
                    </a:cubicBezTo>
                    <a:lnTo>
                      <a:pt x="73343" y="533400"/>
                    </a:lnTo>
                    <a:cubicBezTo>
                      <a:pt x="79058" y="533400"/>
                      <a:pt x="84773" y="528638"/>
                      <a:pt x="84773" y="521970"/>
                    </a:cubicBezTo>
                    <a:lnTo>
                      <a:pt x="84773" y="322898"/>
                    </a:lnTo>
                    <a:lnTo>
                      <a:pt x="327660" y="322898"/>
                    </a:lnTo>
                    <a:cubicBezTo>
                      <a:pt x="333375" y="322898"/>
                      <a:pt x="339090" y="318135"/>
                      <a:pt x="339090" y="311468"/>
                    </a:cubicBezTo>
                    <a:lnTo>
                      <a:pt x="339090" y="311468"/>
                    </a:lnTo>
                    <a:lnTo>
                      <a:pt x="339090" y="257175"/>
                    </a:lnTo>
                    <a:lnTo>
                      <a:pt x="339090" y="257175"/>
                    </a:lnTo>
                    <a:cubicBezTo>
                      <a:pt x="339090" y="251460"/>
                      <a:pt x="334328" y="245745"/>
                      <a:pt x="327660" y="245745"/>
                    </a:cubicBezTo>
                    <a:lnTo>
                      <a:pt x="84773" y="245745"/>
                    </a:lnTo>
                    <a:lnTo>
                      <a:pt x="84773" y="76200"/>
                    </a:lnTo>
                    <a:lnTo>
                      <a:pt x="346710" y="76200"/>
                    </a:lnTo>
                    <a:cubicBezTo>
                      <a:pt x="352425" y="76200"/>
                      <a:pt x="358140" y="71438"/>
                      <a:pt x="358140" y="64770"/>
                    </a:cubicBezTo>
                    <a:lnTo>
                      <a:pt x="358140" y="10477"/>
                    </a:lnTo>
                    <a:cubicBezTo>
                      <a:pt x="356235" y="4763"/>
                      <a:pt x="351473" y="0"/>
                      <a:pt x="345758" y="0"/>
                    </a:cubicBezTo>
                  </a:path>
                </a:pathLst>
              </a:custGeom>
              <a:solidFill>
                <a:srgbClr val="FFFFFF"/>
              </a:solidFill>
              <a:ln w="9525" cap="flat">
                <a:noFill/>
                <a:prstDash val="solid"/>
                <a:miter/>
              </a:ln>
            </p:spPr>
            <p:txBody>
              <a:bodyPr rtlCol="0" anchor="ctr"/>
              <a:lstStyle/>
              <a:p>
                <a:endParaRPr lang="da-DK"/>
              </a:p>
            </p:txBody>
          </p:sp>
          <p:sp>
            <p:nvSpPr>
              <p:cNvPr id="20" name="Freeform: Shape 19">
                <a:extLst>
                  <a:ext uri="{FF2B5EF4-FFF2-40B4-BE49-F238E27FC236}">
                    <a16:creationId xmlns:a16="http://schemas.microsoft.com/office/drawing/2014/main" id="{AF602A7C-AC99-41EF-B693-73BBFF2B08D4}"/>
                  </a:ext>
                </a:extLst>
              </p:cNvPr>
              <p:cNvSpPr/>
              <p:nvPr/>
            </p:nvSpPr>
            <p:spPr>
              <a:xfrm>
                <a:off x="6869429" y="3649027"/>
                <a:ext cx="455676" cy="533400"/>
              </a:xfrm>
              <a:custGeom>
                <a:avLst/>
                <a:gdLst>
                  <a:gd name="connsiteX0" fmla="*/ 450533 w 455676"/>
                  <a:gd name="connsiteY0" fmla="*/ 530543 h 533400"/>
                  <a:gd name="connsiteX1" fmla="*/ 444817 w 455676"/>
                  <a:gd name="connsiteY1" fmla="*/ 532448 h 533400"/>
                  <a:gd name="connsiteX2" fmla="*/ 373380 w 455676"/>
                  <a:gd name="connsiteY2" fmla="*/ 532448 h 533400"/>
                  <a:gd name="connsiteX3" fmla="*/ 364808 w 455676"/>
                  <a:gd name="connsiteY3" fmla="*/ 527685 h 533400"/>
                  <a:gd name="connsiteX4" fmla="*/ 222885 w 455676"/>
                  <a:gd name="connsiteY4" fmla="*/ 347663 h 533400"/>
                  <a:gd name="connsiteX5" fmla="*/ 84773 w 455676"/>
                  <a:gd name="connsiteY5" fmla="*/ 347663 h 533400"/>
                  <a:gd name="connsiteX6" fmla="*/ 84773 w 455676"/>
                  <a:gd name="connsiteY6" fmla="*/ 521970 h 533400"/>
                  <a:gd name="connsiteX7" fmla="*/ 73342 w 455676"/>
                  <a:gd name="connsiteY7" fmla="*/ 533400 h 533400"/>
                  <a:gd name="connsiteX8" fmla="*/ 11430 w 455676"/>
                  <a:gd name="connsiteY8" fmla="*/ 533400 h 533400"/>
                  <a:gd name="connsiteX9" fmla="*/ 0 w 455676"/>
                  <a:gd name="connsiteY9" fmla="*/ 521970 h 533400"/>
                  <a:gd name="connsiteX10" fmla="*/ 0 w 455676"/>
                  <a:gd name="connsiteY10" fmla="*/ 11430 h 533400"/>
                  <a:gd name="connsiteX11" fmla="*/ 11430 w 455676"/>
                  <a:gd name="connsiteY11" fmla="*/ 0 h 533400"/>
                  <a:gd name="connsiteX12" fmla="*/ 227648 w 455676"/>
                  <a:gd name="connsiteY12" fmla="*/ 0 h 533400"/>
                  <a:gd name="connsiteX13" fmla="*/ 401955 w 455676"/>
                  <a:gd name="connsiteY13" fmla="*/ 148590 h 533400"/>
                  <a:gd name="connsiteX14" fmla="*/ 401955 w 455676"/>
                  <a:gd name="connsiteY14" fmla="*/ 163830 h 533400"/>
                  <a:gd name="connsiteX15" fmla="*/ 311467 w 455676"/>
                  <a:gd name="connsiteY15" fmla="*/ 334328 h 533400"/>
                  <a:gd name="connsiteX16" fmla="*/ 453390 w 455676"/>
                  <a:gd name="connsiteY16" fmla="*/ 514350 h 533400"/>
                  <a:gd name="connsiteX17" fmla="*/ 450533 w 455676"/>
                  <a:gd name="connsiteY17" fmla="*/ 530543 h 533400"/>
                  <a:gd name="connsiteX18" fmla="*/ 319088 w 455676"/>
                  <a:gd name="connsiteY18" fmla="*/ 149543 h 533400"/>
                  <a:gd name="connsiteX19" fmla="*/ 226695 w 455676"/>
                  <a:gd name="connsiteY19" fmla="*/ 76200 h 533400"/>
                  <a:gd name="connsiteX20" fmla="*/ 85725 w 455676"/>
                  <a:gd name="connsiteY20" fmla="*/ 76200 h 533400"/>
                  <a:gd name="connsiteX21" fmla="*/ 85725 w 455676"/>
                  <a:gd name="connsiteY21" fmla="*/ 270510 h 533400"/>
                  <a:gd name="connsiteX22" fmla="*/ 226695 w 455676"/>
                  <a:gd name="connsiteY22" fmla="*/ 270510 h 533400"/>
                  <a:gd name="connsiteX23" fmla="*/ 319088 w 455676"/>
                  <a:gd name="connsiteY23" fmla="*/ 197168 h 533400"/>
                  <a:gd name="connsiteX24" fmla="*/ 319088 w 455676"/>
                  <a:gd name="connsiteY24" fmla="*/ 149543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5676" h="533400">
                    <a:moveTo>
                      <a:pt x="450533" y="530543"/>
                    </a:moveTo>
                    <a:cubicBezTo>
                      <a:pt x="448627" y="531495"/>
                      <a:pt x="446723" y="532448"/>
                      <a:pt x="444817" y="532448"/>
                    </a:cubicBezTo>
                    <a:lnTo>
                      <a:pt x="373380" y="532448"/>
                    </a:lnTo>
                    <a:cubicBezTo>
                      <a:pt x="369570" y="532448"/>
                      <a:pt x="366713" y="530543"/>
                      <a:pt x="364808" y="527685"/>
                    </a:cubicBezTo>
                    <a:lnTo>
                      <a:pt x="222885" y="347663"/>
                    </a:lnTo>
                    <a:lnTo>
                      <a:pt x="84773" y="347663"/>
                    </a:lnTo>
                    <a:lnTo>
                      <a:pt x="84773" y="521970"/>
                    </a:lnTo>
                    <a:cubicBezTo>
                      <a:pt x="84773" y="527685"/>
                      <a:pt x="80010" y="533400"/>
                      <a:pt x="73342" y="533400"/>
                    </a:cubicBezTo>
                    <a:lnTo>
                      <a:pt x="11430" y="533400"/>
                    </a:lnTo>
                    <a:cubicBezTo>
                      <a:pt x="5715" y="533400"/>
                      <a:pt x="0" y="528638"/>
                      <a:pt x="0" y="521970"/>
                    </a:cubicBezTo>
                    <a:lnTo>
                      <a:pt x="0" y="11430"/>
                    </a:lnTo>
                    <a:cubicBezTo>
                      <a:pt x="0" y="5715"/>
                      <a:pt x="4763" y="0"/>
                      <a:pt x="11430" y="0"/>
                    </a:cubicBezTo>
                    <a:lnTo>
                      <a:pt x="227648" y="0"/>
                    </a:lnTo>
                    <a:cubicBezTo>
                      <a:pt x="346710" y="0"/>
                      <a:pt x="401955" y="47625"/>
                      <a:pt x="401955" y="148590"/>
                    </a:cubicBezTo>
                    <a:lnTo>
                      <a:pt x="401955" y="163830"/>
                    </a:lnTo>
                    <a:cubicBezTo>
                      <a:pt x="401955" y="239077"/>
                      <a:pt x="373380" y="315278"/>
                      <a:pt x="311467" y="334328"/>
                    </a:cubicBezTo>
                    <a:lnTo>
                      <a:pt x="453390" y="514350"/>
                    </a:lnTo>
                    <a:cubicBezTo>
                      <a:pt x="457200" y="520065"/>
                      <a:pt x="456248" y="527685"/>
                      <a:pt x="450533" y="530543"/>
                    </a:cubicBezTo>
                    <a:moveTo>
                      <a:pt x="319088" y="149543"/>
                    </a:moveTo>
                    <a:cubicBezTo>
                      <a:pt x="319088" y="94298"/>
                      <a:pt x="296228" y="76200"/>
                      <a:pt x="226695" y="76200"/>
                    </a:cubicBezTo>
                    <a:lnTo>
                      <a:pt x="85725" y="76200"/>
                    </a:lnTo>
                    <a:lnTo>
                      <a:pt x="85725" y="270510"/>
                    </a:lnTo>
                    <a:lnTo>
                      <a:pt x="226695" y="270510"/>
                    </a:lnTo>
                    <a:cubicBezTo>
                      <a:pt x="296228" y="270510"/>
                      <a:pt x="319088" y="252413"/>
                      <a:pt x="319088" y="197168"/>
                    </a:cubicBezTo>
                    <a:lnTo>
                      <a:pt x="319088" y="149543"/>
                    </a:lnTo>
                    <a:close/>
                  </a:path>
                </a:pathLst>
              </a:custGeom>
              <a:solidFill>
                <a:srgbClr val="FFFFFF"/>
              </a:solidFill>
              <a:ln w="9525" cap="flat">
                <a:noFill/>
                <a:prstDash val="solid"/>
                <a:miter/>
              </a:ln>
            </p:spPr>
            <p:txBody>
              <a:bodyPr rtlCol="0" anchor="ctr"/>
              <a:lstStyle/>
              <a:p>
                <a:endParaRPr lang="da-DK"/>
              </a:p>
            </p:txBody>
          </p:sp>
          <p:sp>
            <p:nvSpPr>
              <p:cNvPr id="21" name="Freeform: Shape 20">
                <a:extLst>
                  <a:ext uri="{FF2B5EF4-FFF2-40B4-BE49-F238E27FC236}">
                    <a16:creationId xmlns:a16="http://schemas.microsoft.com/office/drawing/2014/main" id="{A134D9FA-B3BA-4B90-A928-01C7E9B1A251}"/>
                  </a:ext>
                </a:extLst>
              </p:cNvPr>
              <p:cNvSpPr/>
              <p:nvPr/>
            </p:nvSpPr>
            <p:spPr>
              <a:xfrm>
                <a:off x="4867275" y="3649027"/>
                <a:ext cx="425767" cy="533400"/>
              </a:xfrm>
              <a:custGeom>
                <a:avLst/>
                <a:gdLst>
                  <a:gd name="connsiteX0" fmla="*/ 414338 w 425767"/>
                  <a:gd name="connsiteY0" fmla="*/ 0 h 533400"/>
                  <a:gd name="connsiteX1" fmla="*/ 352425 w 425767"/>
                  <a:gd name="connsiteY1" fmla="*/ 0 h 533400"/>
                  <a:gd name="connsiteX2" fmla="*/ 340995 w 425767"/>
                  <a:gd name="connsiteY2" fmla="*/ 11430 h 533400"/>
                  <a:gd name="connsiteX3" fmla="*/ 340995 w 425767"/>
                  <a:gd name="connsiteY3" fmla="*/ 221933 h 533400"/>
                  <a:gd name="connsiteX4" fmla="*/ 84773 w 425767"/>
                  <a:gd name="connsiteY4" fmla="*/ 221933 h 533400"/>
                  <a:gd name="connsiteX5" fmla="*/ 84773 w 425767"/>
                  <a:gd name="connsiteY5" fmla="*/ 11430 h 533400"/>
                  <a:gd name="connsiteX6" fmla="*/ 73343 w 425767"/>
                  <a:gd name="connsiteY6" fmla="*/ 0 h 533400"/>
                  <a:gd name="connsiteX7" fmla="*/ 11430 w 425767"/>
                  <a:gd name="connsiteY7" fmla="*/ 0 h 533400"/>
                  <a:gd name="connsiteX8" fmla="*/ 0 w 425767"/>
                  <a:gd name="connsiteY8" fmla="*/ 11430 h 533400"/>
                  <a:gd name="connsiteX9" fmla="*/ 0 w 425767"/>
                  <a:gd name="connsiteY9" fmla="*/ 521970 h 533400"/>
                  <a:gd name="connsiteX10" fmla="*/ 11430 w 425767"/>
                  <a:gd name="connsiteY10" fmla="*/ 533400 h 533400"/>
                  <a:gd name="connsiteX11" fmla="*/ 73343 w 425767"/>
                  <a:gd name="connsiteY11" fmla="*/ 533400 h 533400"/>
                  <a:gd name="connsiteX12" fmla="*/ 84773 w 425767"/>
                  <a:gd name="connsiteY12" fmla="*/ 521970 h 533400"/>
                  <a:gd name="connsiteX13" fmla="*/ 84773 w 425767"/>
                  <a:gd name="connsiteY13" fmla="*/ 299085 h 533400"/>
                  <a:gd name="connsiteX14" fmla="*/ 340995 w 425767"/>
                  <a:gd name="connsiteY14" fmla="*/ 299085 h 533400"/>
                  <a:gd name="connsiteX15" fmla="*/ 340995 w 425767"/>
                  <a:gd name="connsiteY15" fmla="*/ 521970 h 533400"/>
                  <a:gd name="connsiteX16" fmla="*/ 352425 w 425767"/>
                  <a:gd name="connsiteY16" fmla="*/ 533400 h 533400"/>
                  <a:gd name="connsiteX17" fmla="*/ 414338 w 425767"/>
                  <a:gd name="connsiteY17" fmla="*/ 533400 h 533400"/>
                  <a:gd name="connsiteX18" fmla="*/ 425768 w 425767"/>
                  <a:gd name="connsiteY18" fmla="*/ 521970 h 533400"/>
                  <a:gd name="connsiteX19" fmla="*/ 425768 w 425767"/>
                  <a:gd name="connsiteY19" fmla="*/ 11430 h 533400"/>
                  <a:gd name="connsiteX20" fmla="*/ 414338 w 425767"/>
                  <a:gd name="connsiteY20"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5767" h="533400">
                    <a:moveTo>
                      <a:pt x="414338" y="0"/>
                    </a:moveTo>
                    <a:lnTo>
                      <a:pt x="352425" y="0"/>
                    </a:lnTo>
                    <a:cubicBezTo>
                      <a:pt x="346710" y="0"/>
                      <a:pt x="340995" y="4763"/>
                      <a:pt x="340995" y="11430"/>
                    </a:cubicBezTo>
                    <a:lnTo>
                      <a:pt x="340995" y="221933"/>
                    </a:lnTo>
                    <a:lnTo>
                      <a:pt x="84773" y="221933"/>
                    </a:lnTo>
                    <a:lnTo>
                      <a:pt x="84773" y="11430"/>
                    </a:lnTo>
                    <a:cubicBezTo>
                      <a:pt x="84773" y="5715"/>
                      <a:pt x="80010" y="0"/>
                      <a:pt x="73343" y="0"/>
                    </a:cubicBezTo>
                    <a:lnTo>
                      <a:pt x="11430" y="0"/>
                    </a:lnTo>
                    <a:cubicBezTo>
                      <a:pt x="5715" y="0"/>
                      <a:pt x="0" y="4763"/>
                      <a:pt x="0" y="11430"/>
                    </a:cubicBezTo>
                    <a:lnTo>
                      <a:pt x="0" y="521970"/>
                    </a:lnTo>
                    <a:cubicBezTo>
                      <a:pt x="0" y="527685"/>
                      <a:pt x="4763" y="533400"/>
                      <a:pt x="11430" y="533400"/>
                    </a:cubicBezTo>
                    <a:lnTo>
                      <a:pt x="73343" y="533400"/>
                    </a:lnTo>
                    <a:cubicBezTo>
                      <a:pt x="79058" y="533400"/>
                      <a:pt x="84773" y="528638"/>
                      <a:pt x="84773" y="521970"/>
                    </a:cubicBezTo>
                    <a:lnTo>
                      <a:pt x="84773" y="299085"/>
                    </a:lnTo>
                    <a:lnTo>
                      <a:pt x="340995" y="299085"/>
                    </a:lnTo>
                    <a:lnTo>
                      <a:pt x="340995" y="521970"/>
                    </a:lnTo>
                    <a:cubicBezTo>
                      <a:pt x="340995" y="527685"/>
                      <a:pt x="345758" y="533400"/>
                      <a:pt x="352425" y="533400"/>
                    </a:cubicBezTo>
                    <a:lnTo>
                      <a:pt x="414338" y="533400"/>
                    </a:lnTo>
                    <a:cubicBezTo>
                      <a:pt x="420053" y="533400"/>
                      <a:pt x="425768" y="528638"/>
                      <a:pt x="425768" y="521970"/>
                    </a:cubicBezTo>
                    <a:lnTo>
                      <a:pt x="425768" y="11430"/>
                    </a:lnTo>
                    <a:cubicBezTo>
                      <a:pt x="425768" y="4763"/>
                      <a:pt x="421005" y="0"/>
                      <a:pt x="414338" y="0"/>
                    </a:cubicBezTo>
                  </a:path>
                </a:pathLst>
              </a:custGeom>
              <a:solidFill>
                <a:srgbClr val="FFFFFF"/>
              </a:solidFill>
              <a:ln w="9525" cap="flat">
                <a:noFill/>
                <a:prstDash val="solid"/>
                <a:miter/>
              </a:ln>
            </p:spPr>
            <p:txBody>
              <a:bodyPr rtlCol="0" anchor="ctr"/>
              <a:lstStyle/>
              <a:p>
                <a:endParaRPr lang="da-DK"/>
              </a:p>
            </p:txBody>
          </p:sp>
        </p:grpSp>
      </p:grpSp>
      <p:sp>
        <p:nvSpPr>
          <p:cNvPr id="3" name="Pladsholder til dato 2">
            <a:extLst>
              <a:ext uri="{FF2B5EF4-FFF2-40B4-BE49-F238E27FC236}">
                <a16:creationId xmlns:a16="http://schemas.microsoft.com/office/drawing/2014/main" id="{7AF893AE-CE73-5DD3-A2B4-6DDC5F9B8BE3}"/>
              </a:ext>
            </a:extLst>
          </p:cNvPr>
          <p:cNvSpPr>
            <a:spLocks noGrp="1"/>
          </p:cNvSpPr>
          <p:nvPr>
            <p:ph type="dt" sz="half" idx="17"/>
          </p:nvPr>
        </p:nvSpPr>
        <p:spPr/>
        <p:txBody>
          <a:bodyPr/>
          <a:lstStyle/>
          <a:p>
            <a:fld id="{11DE2A62-33E1-421D-BFC6-460A68BF2C16}" type="datetime6">
              <a:rPr lang="da-DK" smtClean="0"/>
              <a:t>6.11.2024</a:t>
            </a:fld>
            <a:endParaRPr lang="en-GB"/>
          </a:p>
        </p:txBody>
      </p:sp>
      <p:sp>
        <p:nvSpPr>
          <p:cNvPr id="5" name="Pladsholder til sidefod 4">
            <a:extLst>
              <a:ext uri="{FF2B5EF4-FFF2-40B4-BE49-F238E27FC236}">
                <a16:creationId xmlns:a16="http://schemas.microsoft.com/office/drawing/2014/main" id="{AA8E36F9-F044-388A-8841-CFA5FD68147A}"/>
              </a:ext>
            </a:extLst>
          </p:cNvPr>
          <p:cNvSpPr>
            <a:spLocks noGrp="1"/>
          </p:cNvSpPr>
          <p:nvPr>
            <p:ph type="ftr" sz="quarter" idx="18"/>
          </p:nvPr>
        </p:nvSpPr>
        <p:spPr/>
        <p:txBody>
          <a:bodyPr/>
          <a:lstStyle/>
          <a:p>
            <a:endParaRPr lang="en-GB"/>
          </a:p>
        </p:txBody>
      </p:sp>
      <p:sp>
        <p:nvSpPr>
          <p:cNvPr id="6" name="Pladsholder til slidenummer 5">
            <a:extLst>
              <a:ext uri="{FF2B5EF4-FFF2-40B4-BE49-F238E27FC236}">
                <a16:creationId xmlns:a16="http://schemas.microsoft.com/office/drawing/2014/main" id="{E2204F23-D9A4-4697-6D78-293BA5AC6FAB}"/>
              </a:ext>
            </a:extLst>
          </p:cNvPr>
          <p:cNvSpPr>
            <a:spLocks noGrp="1"/>
          </p:cNvSpPr>
          <p:nvPr>
            <p:ph type="sldNum" sz="quarter" idx="19"/>
          </p:nvPr>
        </p:nvSpPr>
        <p:spPr/>
        <p:txBody>
          <a:bodyPr/>
          <a:lstStyle/>
          <a:p>
            <a:fld id="{24C8C45C-947F-4981-8B3F-4F32E973C901}" type="slidenum">
              <a:rPr lang="en-GB" smtClean="0"/>
              <a:pPr/>
              <a:t>‹nr.›</a:t>
            </a:fld>
            <a:endParaRPr lang="en-GB"/>
          </a:p>
        </p:txBody>
      </p:sp>
    </p:spTree>
    <p:extLst>
      <p:ext uri="{BB962C8B-B14F-4D97-AF65-F5344CB8AC3E}">
        <p14:creationId xmlns:p14="http://schemas.microsoft.com/office/powerpoint/2010/main" val="7083599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00A0F-C931-4EE0-B627-CD49882B1D31}"/>
              </a:ext>
            </a:extLst>
          </p:cNvPr>
          <p:cNvSpPr>
            <a:spLocks noGrp="1"/>
          </p:cNvSpPr>
          <p:nvPr>
            <p:ph type="title" hasCustomPrompt="1"/>
          </p:nvPr>
        </p:nvSpPr>
        <p:spPr>
          <a:xfrm>
            <a:off x="515938" y="631184"/>
            <a:ext cx="4957200" cy="320993"/>
          </a:xfrm>
        </p:spPr>
        <p:txBody>
          <a:bodyPr/>
          <a:lstStyle>
            <a:lvl1pPr>
              <a:defRPr/>
            </a:lvl1pPr>
          </a:lstStyle>
          <a:p>
            <a:r>
              <a:rPr lang="da-DK" noProof="0"/>
              <a:t>Klik for at tilføje titel</a:t>
            </a:r>
          </a:p>
        </p:txBody>
      </p:sp>
      <p:sp>
        <p:nvSpPr>
          <p:cNvPr id="3" name="Content Placeholder 2"/>
          <p:cNvSpPr>
            <a:spLocks noGrp="1"/>
          </p:cNvSpPr>
          <p:nvPr>
            <p:ph idx="1" hasCustomPrompt="1"/>
          </p:nvPr>
        </p:nvSpPr>
        <p:spPr>
          <a:xfrm>
            <a:off x="515937" y="2168524"/>
            <a:ext cx="4957200" cy="4149725"/>
          </a:xfrm>
        </p:spPr>
        <p:txBody>
          <a:bodyPr/>
          <a:lstStyle>
            <a:lvl1pPr marL="360000" indent="-360000" algn="l" defTabSz="432000" rtl="0" eaLnBrk="1" latinLnBrk="0" hangingPunct="1">
              <a:lnSpc>
                <a:spcPct val="100000"/>
              </a:lnSpc>
              <a:spcBef>
                <a:spcPts val="1200"/>
              </a:spcBef>
              <a:buFontTx/>
              <a:buAutoNum type="arabicPlain"/>
              <a:defRPr sz="1600"/>
            </a:lvl1pPr>
            <a:lvl2pPr marL="180000" indent="0" algn="l" defTabSz="432000" rtl="0" eaLnBrk="1" latinLnBrk="0" hangingPunct="1">
              <a:lnSpc>
                <a:spcPct val="100000"/>
              </a:lnSpc>
              <a:spcBef>
                <a:spcPts val="1200"/>
              </a:spcBef>
              <a:buFont typeface="Inter" panose="020B0502030000000004" pitchFamily="34" charset="0"/>
              <a:buNone/>
              <a:defRPr sz="1600"/>
            </a:lvl2pPr>
            <a:lvl3pPr marL="702900" indent="-342900" algn="l" defTabSz="432000" rtl="0" eaLnBrk="1" latinLnBrk="0" hangingPunct="1">
              <a:lnSpc>
                <a:spcPct val="100000"/>
              </a:lnSpc>
              <a:spcBef>
                <a:spcPts val="1200"/>
              </a:spcBef>
              <a:buFont typeface="Inter" panose="020B0502030000000004" pitchFamily="34" charset="0"/>
              <a:buAutoNum type="arabicPlain"/>
              <a:defRPr sz="1600"/>
            </a:lvl3pPr>
            <a:lvl4pPr marL="342900" indent="-342900" algn="l" defTabSz="432000" rtl="0" eaLnBrk="1" latinLnBrk="0" hangingPunct="1">
              <a:lnSpc>
                <a:spcPct val="100000"/>
              </a:lnSpc>
              <a:spcBef>
                <a:spcPts val="1200"/>
              </a:spcBef>
              <a:buAutoNum type="arabicPlain"/>
              <a:defRPr/>
            </a:lvl4pPr>
            <a:lvl5pPr marL="342900" indent="-342900" algn="l" defTabSz="432000" rtl="0" eaLnBrk="1" latinLnBrk="0" hangingPunct="1">
              <a:lnSpc>
                <a:spcPct val="100000"/>
              </a:lnSpc>
              <a:spcBef>
                <a:spcPts val="1200"/>
              </a:spcBef>
              <a:buAutoNum type="arabicPlain"/>
              <a:defRPr/>
            </a:lvl5pPr>
          </a:lstStyle>
          <a:p>
            <a:pPr lvl="0"/>
            <a:r>
              <a:rPr lang="da-DK" noProof="0"/>
              <a:t>Klik for at tilføje tekst</a:t>
            </a:r>
          </a:p>
        </p:txBody>
      </p:sp>
      <p:sp>
        <p:nvSpPr>
          <p:cNvPr id="8" name="Picture Placeholder 3">
            <a:extLst>
              <a:ext uri="{FF2B5EF4-FFF2-40B4-BE49-F238E27FC236}">
                <a16:creationId xmlns:a16="http://schemas.microsoft.com/office/drawing/2014/main" id="{EF7B5382-C7E7-473D-A93E-6C47BC7657C1}"/>
              </a:ext>
            </a:extLst>
          </p:cNvPr>
          <p:cNvSpPr>
            <a:spLocks noGrp="1"/>
          </p:cNvSpPr>
          <p:nvPr>
            <p:ph type="pic" sz="quarter" idx="16"/>
          </p:nvPr>
        </p:nvSpPr>
        <p:spPr>
          <a:xfrm>
            <a:off x="6082452" y="0"/>
            <a:ext cx="6109548" cy="6858000"/>
          </a:xfrm>
        </p:spPr>
        <p:txBody>
          <a:bodyPr/>
          <a:lstStyle/>
          <a:p>
            <a:r>
              <a:rPr lang="da-DK"/>
              <a:t>Klik på ikonet for at tilføje et billede</a:t>
            </a:r>
          </a:p>
        </p:txBody>
      </p:sp>
      <p:sp>
        <p:nvSpPr>
          <p:cNvPr id="4" name="Date Placeholder 3">
            <a:extLst>
              <a:ext uri="{FF2B5EF4-FFF2-40B4-BE49-F238E27FC236}">
                <a16:creationId xmlns:a16="http://schemas.microsoft.com/office/drawing/2014/main" id="{563270AA-398B-415C-A77D-94174E0CE52B}"/>
              </a:ext>
            </a:extLst>
          </p:cNvPr>
          <p:cNvSpPr>
            <a:spLocks noGrp="1"/>
          </p:cNvSpPr>
          <p:nvPr>
            <p:ph type="dt" sz="half" idx="17"/>
          </p:nvPr>
        </p:nvSpPr>
        <p:spPr/>
        <p:txBody>
          <a:bodyPr/>
          <a:lstStyle/>
          <a:p>
            <a:fld id="{1E42706D-6FC5-46E4-A902-59101E913C60}" type="datetime6">
              <a:rPr lang="da-DK" smtClean="0"/>
              <a:t>6.11.2024</a:t>
            </a:fld>
            <a:endParaRPr lang="en-GB"/>
          </a:p>
        </p:txBody>
      </p:sp>
      <p:sp>
        <p:nvSpPr>
          <p:cNvPr id="6" name="Footer Placeholder 5">
            <a:extLst>
              <a:ext uri="{FF2B5EF4-FFF2-40B4-BE49-F238E27FC236}">
                <a16:creationId xmlns:a16="http://schemas.microsoft.com/office/drawing/2014/main" id="{9D7B1F7E-9B9A-42F3-AA7D-151196FB12B5}"/>
              </a:ext>
            </a:extLst>
          </p:cNvPr>
          <p:cNvSpPr>
            <a:spLocks noGrp="1"/>
          </p:cNvSpPr>
          <p:nvPr>
            <p:ph type="ftr" sz="quarter" idx="18"/>
          </p:nvPr>
        </p:nvSpPr>
        <p:spPr>
          <a:xfrm>
            <a:off x="2382993" y="6516639"/>
            <a:ext cx="3240000" cy="90000"/>
          </a:xfrm>
        </p:spPr>
        <p:txBody>
          <a:bodyPr/>
          <a:lstStyle/>
          <a:p>
            <a:endParaRPr lang="en-GB"/>
          </a:p>
        </p:txBody>
      </p:sp>
      <p:sp>
        <p:nvSpPr>
          <p:cNvPr id="7" name="Slide Number Placeholder 6">
            <a:extLst>
              <a:ext uri="{FF2B5EF4-FFF2-40B4-BE49-F238E27FC236}">
                <a16:creationId xmlns:a16="http://schemas.microsoft.com/office/drawing/2014/main" id="{00699CC0-2A42-4427-8222-885C785582DF}"/>
              </a:ext>
            </a:extLst>
          </p:cNvPr>
          <p:cNvSpPr>
            <a:spLocks noGrp="1"/>
          </p:cNvSpPr>
          <p:nvPr>
            <p:ph type="sldNum" sz="quarter" idx="19"/>
          </p:nvPr>
        </p:nvSpPr>
        <p:spPr/>
        <p:txBody>
          <a:bodyPr/>
          <a:lstStyle/>
          <a:p>
            <a:fld id="{24C8C45C-947F-4981-8B3F-4F32E973C901}" type="slidenum">
              <a:rPr lang="en-GB" smtClean="0"/>
              <a:pPr/>
              <a:t>‹nr.›</a:t>
            </a:fld>
            <a:endParaRPr lang="en-GB"/>
          </a:p>
        </p:txBody>
      </p:sp>
    </p:spTree>
    <p:extLst>
      <p:ext uri="{BB962C8B-B14F-4D97-AF65-F5344CB8AC3E}">
        <p14:creationId xmlns:p14="http://schemas.microsoft.com/office/powerpoint/2010/main" val="12309187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9E3A0-992C-4A4F-BBD5-33BDBC8C9CA8}"/>
              </a:ext>
            </a:extLst>
          </p:cNvPr>
          <p:cNvSpPr>
            <a:spLocks noGrp="1"/>
          </p:cNvSpPr>
          <p:nvPr>
            <p:ph type="title" hasCustomPrompt="1"/>
          </p:nvPr>
        </p:nvSpPr>
        <p:spPr>
          <a:xfrm>
            <a:off x="515938" y="631184"/>
            <a:ext cx="11196000" cy="338554"/>
          </a:xfrm>
        </p:spPr>
        <p:txBody>
          <a:bodyPr>
            <a:spAutoFit/>
          </a:bodyPr>
          <a:lstStyle/>
          <a:p>
            <a:r>
              <a:rPr lang="da-DK" noProof="0"/>
              <a:t>Klik for at tilføje titel</a:t>
            </a:r>
          </a:p>
        </p:txBody>
      </p:sp>
      <p:sp>
        <p:nvSpPr>
          <p:cNvPr id="9" name="Text Placeholder 8">
            <a:extLst>
              <a:ext uri="{FF2B5EF4-FFF2-40B4-BE49-F238E27FC236}">
                <a16:creationId xmlns:a16="http://schemas.microsoft.com/office/drawing/2014/main" id="{A2E581F4-39F3-4F30-8A37-463C2AFB7FD8}"/>
              </a:ext>
            </a:extLst>
          </p:cNvPr>
          <p:cNvSpPr>
            <a:spLocks noGrp="1"/>
          </p:cNvSpPr>
          <p:nvPr>
            <p:ph type="body" sz="quarter" idx="14" hasCustomPrompt="1"/>
          </p:nvPr>
        </p:nvSpPr>
        <p:spPr>
          <a:xfrm>
            <a:off x="515938" y="1005840"/>
            <a:ext cx="11196000" cy="246221"/>
          </a:xfrm>
        </p:spPr>
        <p:txBody>
          <a:bodyPr>
            <a:spAutoFit/>
          </a:bodyPr>
          <a:lstStyle>
            <a:lvl1pPr marL="0" indent="0">
              <a:spcBef>
                <a:spcPts val="0"/>
              </a:spcBef>
              <a:buFontTx/>
              <a:buNone/>
              <a:defRPr sz="1600"/>
            </a:lvl1pPr>
            <a:lvl2pPr marL="180000" indent="0">
              <a:buFontTx/>
              <a:buNone/>
              <a:defRPr/>
            </a:lvl2pPr>
            <a:lvl3pPr marL="360000" indent="0">
              <a:buFontTx/>
              <a:buNone/>
              <a:defRPr/>
            </a:lvl3pPr>
            <a:lvl4pPr>
              <a:buFontTx/>
              <a:buNone/>
              <a:defRPr/>
            </a:lvl4pPr>
            <a:lvl5pPr>
              <a:buFontTx/>
              <a:buNone/>
              <a:defRPr/>
            </a:lvl5pPr>
          </a:lstStyle>
          <a:p>
            <a:pPr lvl="0"/>
            <a:r>
              <a:rPr lang="da-DK" noProof="0"/>
              <a:t>Klik for at tilføje undertitel</a:t>
            </a:r>
          </a:p>
        </p:txBody>
      </p:sp>
      <p:sp>
        <p:nvSpPr>
          <p:cNvPr id="3" name="Content Placeholder 2"/>
          <p:cNvSpPr>
            <a:spLocks noGrp="1"/>
          </p:cNvSpPr>
          <p:nvPr>
            <p:ph idx="1" hasCustomPrompt="1"/>
          </p:nvPr>
        </p:nvSpPr>
        <p:spPr>
          <a:xfrm>
            <a:off x="515939" y="2168524"/>
            <a:ext cx="11196000" cy="4149725"/>
          </a:xfrm>
        </p:spPr>
        <p:txBody>
          <a:bodyPr>
            <a:normAutofit/>
          </a:bodyPr>
          <a:lstStyle>
            <a:lvl1pPr marL="0" indent="0">
              <a:buFont typeface="Arial" panose="020B0604020202020204" pitchFamily="34" charset="0"/>
              <a:buNone/>
              <a:defRPr lang="da-DK" sz="1400" kern="1200" noProof="0" dirty="0">
                <a:solidFill>
                  <a:schemeClr val="tx1"/>
                </a:solidFill>
                <a:latin typeface="+mn-lt"/>
                <a:ea typeface="+mn-ea"/>
                <a:cs typeface="+mn-cs"/>
              </a:defRPr>
            </a:lvl1pPr>
            <a:lvl2pPr marL="180000" indent="-180000">
              <a:buFont typeface="Arial" panose="020B0604020202020204" pitchFamily="34" charset="0"/>
              <a:buChar char="•"/>
              <a:defRPr lang="da-DK" sz="1400" kern="1200" noProof="0" dirty="0">
                <a:solidFill>
                  <a:schemeClr val="tx1"/>
                </a:solidFill>
                <a:latin typeface="+mn-lt"/>
                <a:ea typeface="+mn-ea"/>
                <a:cs typeface="+mn-cs"/>
              </a:defRPr>
            </a:lvl2pPr>
            <a:lvl3pPr marL="360000" indent="-180000">
              <a:buFont typeface="Arial" panose="020B0604020202020204" pitchFamily="34" charset="0"/>
              <a:buChar char="•"/>
              <a:defRPr lang="da-DK" sz="1400" kern="1200" noProof="0" dirty="0">
                <a:solidFill>
                  <a:schemeClr val="tx1"/>
                </a:solidFill>
                <a:latin typeface="+mn-lt"/>
                <a:ea typeface="+mn-ea"/>
                <a:cs typeface="+mn-cs"/>
              </a:defRPr>
            </a:lvl3pPr>
            <a:lvl4pPr marL="540000" indent="-180000">
              <a:defRPr lang="da-DK" sz="1600" b="0" i="0" kern="1200" noProof="0" dirty="0">
                <a:solidFill>
                  <a:schemeClr val="tx1"/>
                </a:solidFill>
                <a:latin typeface="Inter SemiBold" panose="020B0502030000000004" pitchFamily="34" charset="0"/>
                <a:ea typeface="Inter SemiBold" panose="020B0502030000000004" pitchFamily="34" charset="0"/>
                <a:cs typeface="+mn-cs"/>
              </a:defRPr>
            </a:lvl4pPr>
            <a:lvl5pPr marL="285750" indent="-285750">
              <a:defRPr/>
            </a:lvl5pPr>
          </a:lstStyle>
          <a:p>
            <a:pPr lvl="0"/>
            <a:r>
              <a:rPr lang="da-DK" noProof="0"/>
              <a:t>Klik for at tilføje tekst</a:t>
            </a:r>
          </a:p>
          <a:p>
            <a:pPr marL="180000" lvl="0" indent="-180000" algn="l" defTabSz="432000" rtl="0" eaLnBrk="1" latinLnBrk="0" hangingPunct="1">
              <a:lnSpc>
                <a:spcPct val="100000"/>
              </a:lnSpc>
              <a:spcBef>
                <a:spcPts val="1200"/>
              </a:spcBef>
              <a:buClrTx/>
              <a:buFont typeface="Arial" panose="020B0604020202020204" pitchFamily="34" charset="0"/>
              <a:buChar char="•"/>
            </a:pPr>
            <a:r>
              <a:rPr lang="da-DK" noProof="0"/>
              <a:t>Andet niveau</a:t>
            </a:r>
          </a:p>
          <a:p>
            <a:pPr marL="360000" lvl="1" indent="-180000" algn="l" defTabSz="432000" rtl="0" eaLnBrk="1" latinLnBrk="0" hangingPunct="1">
              <a:lnSpc>
                <a:spcPct val="100000"/>
              </a:lnSpc>
              <a:spcBef>
                <a:spcPts val="1200"/>
              </a:spcBef>
              <a:buClrTx/>
              <a:buFont typeface="Arial" panose="020B0604020202020204" pitchFamily="34" charset="0"/>
              <a:buChar char="•"/>
            </a:pPr>
            <a:r>
              <a:rPr lang="da-DK" noProof="0"/>
              <a:t>Tredje niveau</a:t>
            </a:r>
          </a:p>
          <a:p>
            <a:pPr marL="540000" lvl="2" indent="-180000" algn="l" defTabSz="432000" rtl="0" eaLnBrk="1" latinLnBrk="0" hangingPunct="1">
              <a:lnSpc>
                <a:spcPct val="100000"/>
              </a:lnSpc>
              <a:spcBef>
                <a:spcPts val="1200"/>
              </a:spcBef>
              <a:buClrTx/>
              <a:buFont typeface="Arial" panose="020B0604020202020204" pitchFamily="34" charset="0"/>
              <a:buChar char="•"/>
            </a:pPr>
            <a:r>
              <a:rPr lang="da-DK" noProof="0"/>
              <a:t>Fjerde niveau</a:t>
            </a:r>
          </a:p>
          <a:p>
            <a:pPr marL="0" lvl="3" indent="0" algn="l" defTabSz="432000" rtl="0" eaLnBrk="1" latinLnBrk="0" hangingPunct="1">
              <a:lnSpc>
                <a:spcPct val="100000"/>
              </a:lnSpc>
              <a:spcBef>
                <a:spcPts val="1200"/>
              </a:spcBef>
              <a:buFont typeface="Arial" panose="020B0604020202020204" pitchFamily="34" charset="0"/>
              <a:buChar char="​"/>
              <a:tabLst/>
            </a:pPr>
            <a:r>
              <a:rPr lang="da-DK" noProof="0"/>
              <a:t>Femte niveau</a:t>
            </a:r>
          </a:p>
        </p:txBody>
      </p:sp>
      <p:sp>
        <p:nvSpPr>
          <p:cNvPr id="14" name="Date Placeholder 13">
            <a:extLst>
              <a:ext uri="{FF2B5EF4-FFF2-40B4-BE49-F238E27FC236}">
                <a16:creationId xmlns:a16="http://schemas.microsoft.com/office/drawing/2014/main" id="{E7872A17-A7D4-428D-A81F-DE471EBB8573}"/>
              </a:ext>
            </a:extLst>
          </p:cNvPr>
          <p:cNvSpPr>
            <a:spLocks noGrp="1"/>
          </p:cNvSpPr>
          <p:nvPr>
            <p:ph type="dt" sz="half" idx="15"/>
          </p:nvPr>
        </p:nvSpPr>
        <p:spPr/>
        <p:txBody>
          <a:bodyPr/>
          <a:lstStyle>
            <a:lvl1pPr>
              <a:defRPr sz="650"/>
            </a:lvl1pPr>
          </a:lstStyle>
          <a:p>
            <a:fld id="{79D5B393-A7D7-4A87-A919-E797F7775352}" type="datetime6">
              <a:rPr lang="da-DK" smtClean="0"/>
              <a:t>6.11.2024</a:t>
            </a:fld>
            <a:endParaRPr lang="en-GB"/>
          </a:p>
        </p:txBody>
      </p:sp>
      <p:sp>
        <p:nvSpPr>
          <p:cNvPr id="17" name="FLD_PresentationTitle">
            <a:extLst>
              <a:ext uri="{FF2B5EF4-FFF2-40B4-BE49-F238E27FC236}">
                <a16:creationId xmlns:a16="http://schemas.microsoft.com/office/drawing/2014/main" id="{A93BCC2F-C867-432F-9D92-6640C1E5514F}"/>
              </a:ext>
            </a:extLst>
          </p:cNvPr>
          <p:cNvSpPr>
            <a:spLocks noGrp="1"/>
          </p:cNvSpPr>
          <p:nvPr>
            <p:ph type="ftr" sz="quarter" idx="3"/>
          </p:nvPr>
        </p:nvSpPr>
        <p:spPr>
          <a:xfrm>
            <a:off x="2382993" y="6516639"/>
            <a:ext cx="4794393" cy="90000"/>
          </a:xfrm>
          <a:prstGeom prst="rect">
            <a:avLst/>
          </a:prstGeom>
        </p:spPr>
        <p:txBody>
          <a:bodyPr vert="horz" lIns="0" tIns="0" rIns="0" bIns="0" rtlCol="0" anchor="b" anchorCtr="0"/>
          <a:lstStyle>
            <a:lvl1pPr algn="l">
              <a:defRPr sz="650" cap="none" baseline="0">
                <a:solidFill>
                  <a:schemeClr val="tx1"/>
                </a:solidFill>
                <a:latin typeface="Inter" panose="020B0604020202020204" charset="0"/>
              </a:defRPr>
            </a:lvl1pPr>
          </a:lstStyle>
          <a:p>
            <a:endParaRPr lang="en-GB"/>
          </a:p>
        </p:txBody>
      </p:sp>
      <p:sp>
        <p:nvSpPr>
          <p:cNvPr id="16" name="Slide Number Placeholder 15">
            <a:extLst>
              <a:ext uri="{FF2B5EF4-FFF2-40B4-BE49-F238E27FC236}">
                <a16:creationId xmlns:a16="http://schemas.microsoft.com/office/drawing/2014/main" id="{A3667C8D-23A3-4746-9868-FF5FAAB73C63}"/>
              </a:ext>
            </a:extLst>
          </p:cNvPr>
          <p:cNvSpPr>
            <a:spLocks noGrp="1"/>
          </p:cNvSpPr>
          <p:nvPr>
            <p:ph type="sldNum" sz="quarter" idx="17"/>
          </p:nvPr>
        </p:nvSpPr>
        <p:spPr/>
        <p:txBody>
          <a:bodyPr/>
          <a:lstStyle>
            <a:lvl1pPr>
              <a:defRPr sz="650"/>
            </a:lvl1pPr>
          </a:lstStyle>
          <a:p>
            <a:fld id="{24C8C45C-947F-4981-8B3F-4F32E973C901}" type="slidenum">
              <a:rPr lang="en-GB" smtClean="0"/>
              <a:pPr/>
              <a:t>‹nr.›</a:t>
            </a:fld>
            <a:endParaRPr lang="en-GB"/>
          </a:p>
        </p:txBody>
      </p:sp>
    </p:spTree>
    <p:extLst>
      <p:ext uri="{BB962C8B-B14F-4D97-AF65-F5344CB8AC3E}">
        <p14:creationId xmlns:p14="http://schemas.microsoft.com/office/powerpoint/2010/main" val="2269303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B41802-A80D-4800-A248-360D6F6644ED}"/>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55496BC7-974E-4F7D-BF04-25AF1BCB6016}"/>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A9833CFF-E7F8-4C8A-B923-DCE778EFE82F}"/>
              </a:ext>
            </a:extLst>
          </p:cNvPr>
          <p:cNvSpPr>
            <a:spLocks noGrp="1"/>
          </p:cNvSpPr>
          <p:nvPr>
            <p:ph type="dt" sz="half" idx="10"/>
          </p:nvPr>
        </p:nvSpPr>
        <p:spPr/>
        <p:txBody>
          <a:bodyPr/>
          <a:lstStyle/>
          <a:p>
            <a:fld id="{4685394A-9D02-4C37-83F8-4C18A32A478B}" type="datetimeFigureOut">
              <a:rPr lang="da-DK" smtClean="0"/>
              <a:t>06-11-2024</a:t>
            </a:fld>
            <a:endParaRPr lang="da-DK"/>
          </a:p>
        </p:txBody>
      </p:sp>
      <p:sp>
        <p:nvSpPr>
          <p:cNvPr id="5" name="Pladsholder til sidefod 4">
            <a:extLst>
              <a:ext uri="{FF2B5EF4-FFF2-40B4-BE49-F238E27FC236}">
                <a16:creationId xmlns:a16="http://schemas.microsoft.com/office/drawing/2014/main" id="{707A8D8C-7587-4635-A5EF-D58E8399E774}"/>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D023AD8-8D0F-4577-B1C1-7D21D0B584D5}"/>
              </a:ext>
            </a:extLst>
          </p:cNvPr>
          <p:cNvSpPr>
            <a:spLocks noGrp="1"/>
          </p:cNvSpPr>
          <p:nvPr>
            <p:ph type="sldNum" sz="quarter" idx="12"/>
          </p:nvPr>
        </p:nvSpPr>
        <p:spPr/>
        <p:txBody>
          <a:bodyPr/>
          <a:lstStyle/>
          <a:p>
            <a:fld id="{2CFF8EA2-458D-45EE-954D-3BF052CC82F1}" type="slidenum">
              <a:rPr lang="da-DK" smtClean="0"/>
              <a:t>‹nr.›</a:t>
            </a:fld>
            <a:endParaRPr lang="da-DK"/>
          </a:p>
        </p:txBody>
      </p:sp>
    </p:spTree>
    <p:extLst>
      <p:ext uri="{BB962C8B-B14F-4D97-AF65-F5344CB8AC3E}">
        <p14:creationId xmlns:p14="http://schemas.microsoft.com/office/powerpoint/2010/main" val="2287244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FF9A63-9247-4A37-B3D2-843D87BFEBE3}"/>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8FD807B9-A02C-459F-8602-91916E326F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581722B4-5F20-4D91-A865-E5F04F1DABCA}"/>
              </a:ext>
            </a:extLst>
          </p:cNvPr>
          <p:cNvSpPr>
            <a:spLocks noGrp="1"/>
          </p:cNvSpPr>
          <p:nvPr>
            <p:ph type="dt" sz="half" idx="10"/>
          </p:nvPr>
        </p:nvSpPr>
        <p:spPr/>
        <p:txBody>
          <a:bodyPr/>
          <a:lstStyle/>
          <a:p>
            <a:fld id="{4685394A-9D02-4C37-83F8-4C18A32A478B}" type="datetimeFigureOut">
              <a:rPr lang="da-DK" smtClean="0"/>
              <a:t>06-11-2024</a:t>
            </a:fld>
            <a:endParaRPr lang="da-DK"/>
          </a:p>
        </p:txBody>
      </p:sp>
      <p:sp>
        <p:nvSpPr>
          <p:cNvPr id="5" name="Pladsholder til sidefod 4">
            <a:extLst>
              <a:ext uri="{FF2B5EF4-FFF2-40B4-BE49-F238E27FC236}">
                <a16:creationId xmlns:a16="http://schemas.microsoft.com/office/drawing/2014/main" id="{83104E29-EADA-43EE-A287-F0964B28D57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23ADBFD0-E7BD-40A3-A374-E47CB393FB68}"/>
              </a:ext>
            </a:extLst>
          </p:cNvPr>
          <p:cNvSpPr>
            <a:spLocks noGrp="1"/>
          </p:cNvSpPr>
          <p:nvPr>
            <p:ph type="sldNum" sz="quarter" idx="12"/>
          </p:nvPr>
        </p:nvSpPr>
        <p:spPr/>
        <p:txBody>
          <a:bodyPr/>
          <a:lstStyle/>
          <a:p>
            <a:fld id="{2CFF8EA2-458D-45EE-954D-3BF052CC82F1}" type="slidenum">
              <a:rPr lang="da-DK" smtClean="0"/>
              <a:t>‹nr.›</a:t>
            </a:fld>
            <a:endParaRPr lang="da-DK"/>
          </a:p>
        </p:txBody>
      </p:sp>
    </p:spTree>
    <p:extLst>
      <p:ext uri="{BB962C8B-B14F-4D97-AF65-F5344CB8AC3E}">
        <p14:creationId xmlns:p14="http://schemas.microsoft.com/office/powerpoint/2010/main" val="3042004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AEA3C6-EA90-4694-B068-9699DB459CF8}"/>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8B8C21F6-AB26-443A-899D-2222D7ED31D9}"/>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63255C0A-671F-439C-B0A1-5A91B5EB31CC}"/>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9BFA6197-2A11-4D35-8475-861CB5ADC746}"/>
              </a:ext>
            </a:extLst>
          </p:cNvPr>
          <p:cNvSpPr>
            <a:spLocks noGrp="1"/>
          </p:cNvSpPr>
          <p:nvPr>
            <p:ph type="dt" sz="half" idx="10"/>
          </p:nvPr>
        </p:nvSpPr>
        <p:spPr/>
        <p:txBody>
          <a:bodyPr/>
          <a:lstStyle/>
          <a:p>
            <a:fld id="{4685394A-9D02-4C37-83F8-4C18A32A478B}" type="datetimeFigureOut">
              <a:rPr lang="da-DK" smtClean="0"/>
              <a:t>06-11-2024</a:t>
            </a:fld>
            <a:endParaRPr lang="da-DK"/>
          </a:p>
        </p:txBody>
      </p:sp>
      <p:sp>
        <p:nvSpPr>
          <p:cNvPr id="6" name="Pladsholder til sidefod 5">
            <a:extLst>
              <a:ext uri="{FF2B5EF4-FFF2-40B4-BE49-F238E27FC236}">
                <a16:creationId xmlns:a16="http://schemas.microsoft.com/office/drawing/2014/main" id="{F084501E-E046-400D-B124-1906624A7E9D}"/>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672ECA08-F85C-4671-897D-4B502E505107}"/>
              </a:ext>
            </a:extLst>
          </p:cNvPr>
          <p:cNvSpPr>
            <a:spLocks noGrp="1"/>
          </p:cNvSpPr>
          <p:nvPr>
            <p:ph type="sldNum" sz="quarter" idx="12"/>
          </p:nvPr>
        </p:nvSpPr>
        <p:spPr/>
        <p:txBody>
          <a:bodyPr/>
          <a:lstStyle/>
          <a:p>
            <a:fld id="{2CFF8EA2-458D-45EE-954D-3BF052CC82F1}" type="slidenum">
              <a:rPr lang="da-DK" smtClean="0"/>
              <a:t>‹nr.›</a:t>
            </a:fld>
            <a:endParaRPr lang="da-DK"/>
          </a:p>
        </p:txBody>
      </p:sp>
    </p:spTree>
    <p:extLst>
      <p:ext uri="{BB962C8B-B14F-4D97-AF65-F5344CB8AC3E}">
        <p14:creationId xmlns:p14="http://schemas.microsoft.com/office/powerpoint/2010/main" val="1500131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E5A96D-5E94-4AB2-9279-86AD04FD00A1}"/>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4FC9A36C-FB3B-4FF7-9D63-EE7345AF73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DA94A55A-4DC3-4AB3-9BCE-3062C1C86475}"/>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E4358255-B7DA-4854-92CD-A817499EF0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5E58434A-0EC3-4822-AA5E-37A38543839E}"/>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960978E1-B43E-4279-B85D-809B5968DFF5}"/>
              </a:ext>
            </a:extLst>
          </p:cNvPr>
          <p:cNvSpPr>
            <a:spLocks noGrp="1"/>
          </p:cNvSpPr>
          <p:nvPr>
            <p:ph type="dt" sz="half" idx="10"/>
          </p:nvPr>
        </p:nvSpPr>
        <p:spPr/>
        <p:txBody>
          <a:bodyPr/>
          <a:lstStyle/>
          <a:p>
            <a:fld id="{4685394A-9D02-4C37-83F8-4C18A32A478B}" type="datetimeFigureOut">
              <a:rPr lang="da-DK" smtClean="0"/>
              <a:t>06-11-2024</a:t>
            </a:fld>
            <a:endParaRPr lang="da-DK"/>
          </a:p>
        </p:txBody>
      </p:sp>
      <p:sp>
        <p:nvSpPr>
          <p:cNvPr id="8" name="Pladsholder til sidefod 7">
            <a:extLst>
              <a:ext uri="{FF2B5EF4-FFF2-40B4-BE49-F238E27FC236}">
                <a16:creationId xmlns:a16="http://schemas.microsoft.com/office/drawing/2014/main" id="{DCB5E54D-8C67-4BD9-B9CD-CF2B30DCD87E}"/>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A1AC58D0-A492-455E-AE3D-75AC12E26AE6}"/>
              </a:ext>
            </a:extLst>
          </p:cNvPr>
          <p:cNvSpPr>
            <a:spLocks noGrp="1"/>
          </p:cNvSpPr>
          <p:nvPr>
            <p:ph type="sldNum" sz="quarter" idx="12"/>
          </p:nvPr>
        </p:nvSpPr>
        <p:spPr/>
        <p:txBody>
          <a:bodyPr/>
          <a:lstStyle/>
          <a:p>
            <a:fld id="{2CFF8EA2-458D-45EE-954D-3BF052CC82F1}" type="slidenum">
              <a:rPr lang="da-DK" smtClean="0"/>
              <a:t>‹nr.›</a:t>
            </a:fld>
            <a:endParaRPr lang="da-DK"/>
          </a:p>
        </p:txBody>
      </p:sp>
    </p:spTree>
    <p:extLst>
      <p:ext uri="{BB962C8B-B14F-4D97-AF65-F5344CB8AC3E}">
        <p14:creationId xmlns:p14="http://schemas.microsoft.com/office/powerpoint/2010/main" val="3874082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B1E01F-136D-4F61-AC6A-BAD6B9017727}"/>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A35E2C49-C935-4A7C-A3DD-F566AC7E77F6}"/>
              </a:ext>
            </a:extLst>
          </p:cNvPr>
          <p:cNvSpPr>
            <a:spLocks noGrp="1"/>
          </p:cNvSpPr>
          <p:nvPr>
            <p:ph type="dt" sz="half" idx="10"/>
          </p:nvPr>
        </p:nvSpPr>
        <p:spPr/>
        <p:txBody>
          <a:bodyPr/>
          <a:lstStyle/>
          <a:p>
            <a:fld id="{4685394A-9D02-4C37-83F8-4C18A32A478B}" type="datetimeFigureOut">
              <a:rPr lang="da-DK" smtClean="0"/>
              <a:t>06-11-2024</a:t>
            </a:fld>
            <a:endParaRPr lang="da-DK"/>
          </a:p>
        </p:txBody>
      </p:sp>
      <p:sp>
        <p:nvSpPr>
          <p:cNvPr id="4" name="Pladsholder til sidefod 3">
            <a:extLst>
              <a:ext uri="{FF2B5EF4-FFF2-40B4-BE49-F238E27FC236}">
                <a16:creationId xmlns:a16="http://schemas.microsoft.com/office/drawing/2014/main" id="{1219CFBC-A65D-40EE-98E9-B05D1FF7B2AA}"/>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FB5A4DA9-EEA2-4366-986C-9F5BDF1F5EF7}"/>
              </a:ext>
            </a:extLst>
          </p:cNvPr>
          <p:cNvSpPr>
            <a:spLocks noGrp="1"/>
          </p:cNvSpPr>
          <p:nvPr>
            <p:ph type="sldNum" sz="quarter" idx="12"/>
          </p:nvPr>
        </p:nvSpPr>
        <p:spPr/>
        <p:txBody>
          <a:bodyPr/>
          <a:lstStyle/>
          <a:p>
            <a:fld id="{2CFF8EA2-458D-45EE-954D-3BF052CC82F1}" type="slidenum">
              <a:rPr lang="da-DK" smtClean="0"/>
              <a:t>‹nr.›</a:t>
            </a:fld>
            <a:endParaRPr lang="da-DK"/>
          </a:p>
        </p:txBody>
      </p:sp>
    </p:spTree>
    <p:extLst>
      <p:ext uri="{BB962C8B-B14F-4D97-AF65-F5344CB8AC3E}">
        <p14:creationId xmlns:p14="http://schemas.microsoft.com/office/powerpoint/2010/main" val="1135844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F46C22DB-4990-49B8-A60A-C3E70483AA10}"/>
              </a:ext>
            </a:extLst>
          </p:cNvPr>
          <p:cNvSpPr>
            <a:spLocks noGrp="1"/>
          </p:cNvSpPr>
          <p:nvPr>
            <p:ph type="dt" sz="half" idx="10"/>
          </p:nvPr>
        </p:nvSpPr>
        <p:spPr/>
        <p:txBody>
          <a:bodyPr/>
          <a:lstStyle/>
          <a:p>
            <a:fld id="{4685394A-9D02-4C37-83F8-4C18A32A478B}" type="datetimeFigureOut">
              <a:rPr lang="da-DK" smtClean="0"/>
              <a:t>06-11-2024</a:t>
            </a:fld>
            <a:endParaRPr lang="da-DK"/>
          </a:p>
        </p:txBody>
      </p:sp>
      <p:sp>
        <p:nvSpPr>
          <p:cNvPr id="3" name="Pladsholder til sidefod 2">
            <a:extLst>
              <a:ext uri="{FF2B5EF4-FFF2-40B4-BE49-F238E27FC236}">
                <a16:creationId xmlns:a16="http://schemas.microsoft.com/office/drawing/2014/main" id="{693E6BDA-ABE9-49E0-944E-E41356250355}"/>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AD581829-0425-42A2-92B2-4B05150322DB}"/>
              </a:ext>
            </a:extLst>
          </p:cNvPr>
          <p:cNvSpPr>
            <a:spLocks noGrp="1"/>
          </p:cNvSpPr>
          <p:nvPr>
            <p:ph type="sldNum" sz="quarter" idx="12"/>
          </p:nvPr>
        </p:nvSpPr>
        <p:spPr/>
        <p:txBody>
          <a:bodyPr/>
          <a:lstStyle/>
          <a:p>
            <a:fld id="{2CFF8EA2-458D-45EE-954D-3BF052CC82F1}" type="slidenum">
              <a:rPr lang="da-DK" smtClean="0"/>
              <a:t>‹nr.›</a:t>
            </a:fld>
            <a:endParaRPr lang="da-DK"/>
          </a:p>
        </p:txBody>
      </p:sp>
    </p:spTree>
    <p:extLst>
      <p:ext uri="{BB962C8B-B14F-4D97-AF65-F5344CB8AC3E}">
        <p14:creationId xmlns:p14="http://schemas.microsoft.com/office/powerpoint/2010/main" val="3548912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F690BF-4D98-4774-AD68-BEAE56357B67}"/>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F1DEE0E0-5501-42C6-931A-3AFBA06B99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89B460DB-9F55-4B9C-BFC5-1176A4FE2B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6826F79A-7DF0-4C26-AD37-40737CF6340F}"/>
              </a:ext>
            </a:extLst>
          </p:cNvPr>
          <p:cNvSpPr>
            <a:spLocks noGrp="1"/>
          </p:cNvSpPr>
          <p:nvPr>
            <p:ph type="dt" sz="half" idx="10"/>
          </p:nvPr>
        </p:nvSpPr>
        <p:spPr/>
        <p:txBody>
          <a:bodyPr/>
          <a:lstStyle/>
          <a:p>
            <a:fld id="{4685394A-9D02-4C37-83F8-4C18A32A478B}" type="datetimeFigureOut">
              <a:rPr lang="da-DK" smtClean="0"/>
              <a:t>06-11-2024</a:t>
            </a:fld>
            <a:endParaRPr lang="da-DK"/>
          </a:p>
        </p:txBody>
      </p:sp>
      <p:sp>
        <p:nvSpPr>
          <p:cNvPr id="6" name="Pladsholder til sidefod 5">
            <a:extLst>
              <a:ext uri="{FF2B5EF4-FFF2-40B4-BE49-F238E27FC236}">
                <a16:creationId xmlns:a16="http://schemas.microsoft.com/office/drawing/2014/main" id="{DBCCE16B-4EF0-4662-837E-9279A7B52817}"/>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9E73C3A4-E302-4967-912C-28C3067882EB}"/>
              </a:ext>
            </a:extLst>
          </p:cNvPr>
          <p:cNvSpPr>
            <a:spLocks noGrp="1"/>
          </p:cNvSpPr>
          <p:nvPr>
            <p:ph type="sldNum" sz="quarter" idx="12"/>
          </p:nvPr>
        </p:nvSpPr>
        <p:spPr/>
        <p:txBody>
          <a:bodyPr/>
          <a:lstStyle/>
          <a:p>
            <a:fld id="{2CFF8EA2-458D-45EE-954D-3BF052CC82F1}" type="slidenum">
              <a:rPr lang="da-DK" smtClean="0"/>
              <a:t>‹nr.›</a:t>
            </a:fld>
            <a:endParaRPr lang="da-DK"/>
          </a:p>
        </p:txBody>
      </p:sp>
    </p:spTree>
    <p:extLst>
      <p:ext uri="{BB962C8B-B14F-4D97-AF65-F5344CB8AC3E}">
        <p14:creationId xmlns:p14="http://schemas.microsoft.com/office/powerpoint/2010/main" val="602955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F4B90B-1422-4184-8CC0-8E1F81712FDC}"/>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64F4EBC5-B558-488E-AA25-7177FDD4B0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C8D4F755-518C-4EA3-B92D-F0FB982457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788D883C-922A-4D23-9743-7D9AEF0EF330}"/>
              </a:ext>
            </a:extLst>
          </p:cNvPr>
          <p:cNvSpPr>
            <a:spLocks noGrp="1"/>
          </p:cNvSpPr>
          <p:nvPr>
            <p:ph type="dt" sz="half" idx="10"/>
          </p:nvPr>
        </p:nvSpPr>
        <p:spPr/>
        <p:txBody>
          <a:bodyPr/>
          <a:lstStyle/>
          <a:p>
            <a:fld id="{4685394A-9D02-4C37-83F8-4C18A32A478B}" type="datetimeFigureOut">
              <a:rPr lang="da-DK" smtClean="0"/>
              <a:t>06-11-2024</a:t>
            </a:fld>
            <a:endParaRPr lang="da-DK"/>
          </a:p>
        </p:txBody>
      </p:sp>
      <p:sp>
        <p:nvSpPr>
          <p:cNvPr id="6" name="Pladsholder til sidefod 5">
            <a:extLst>
              <a:ext uri="{FF2B5EF4-FFF2-40B4-BE49-F238E27FC236}">
                <a16:creationId xmlns:a16="http://schemas.microsoft.com/office/drawing/2014/main" id="{E3C926B3-E840-421F-9E0A-14991F3D1259}"/>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9B7C53F6-A27A-44EB-8E87-C8613B2F1B20}"/>
              </a:ext>
            </a:extLst>
          </p:cNvPr>
          <p:cNvSpPr>
            <a:spLocks noGrp="1"/>
          </p:cNvSpPr>
          <p:nvPr>
            <p:ph type="sldNum" sz="quarter" idx="12"/>
          </p:nvPr>
        </p:nvSpPr>
        <p:spPr/>
        <p:txBody>
          <a:bodyPr/>
          <a:lstStyle/>
          <a:p>
            <a:fld id="{2CFF8EA2-458D-45EE-954D-3BF052CC82F1}" type="slidenum">
              <a:rPr lang="da-DK" smtClean="0"/>
              <a:t>‹nr.›</a:t>
            </a:fld>
            <a:endParaRPr lang="da-DK"/>
          </a:p>
        </p:txBody>
      </p:sp>
    </p:spTree>
    <p:extLst>
      <p:ext uri="{BB962C8B-B14F-4D97-AF65-F5344CB8AC3E}">
        <p14:creationId xmlns:p14="http://schemas.microsoft.com/office/powerpoint/2010/main" val="569810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84733483-10C1-410B-AE45-AC3EE1C0BB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405ABCA1-CC8C-470E-8FC3-569AE5EC41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681FDEE6-DB80-42D1-889F-12A0E6EE64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85394A-9D02-4C37-83F8-4C18A32A478B}" type="datetimeFigureOut">
              <a:rPr lang="da-DK" smtClean="0"/>
              <a:t>06-11-2024</a:t>
            </a:fld>
            <a:endParaRPr lang="da-DK"/>
          </a:p>
        </p:txBody>
      </p:sp>
      <p:sp>
        <p:nvSpPr>
          <p:cNvPr id="5" name="Pladsholder til sidefod 4">
            <a:extLst>
              <a:ext uri="{FF2B5EF4-FFF2-40B4-BE49-F238E27FC236}">
                <a16:creationId xmlns:a16="http://schemas.microsoft.com/office/drawing/2014/main" id="{9AE4CA28-379F-4C83-8ECC-4BA010EE9F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8C4D8A35-CD89-4E66-BC3C-DCE29DE157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FF8EA2-458D-45EE-954D-3BF052CC82F1}" type="slidenum">
              <a:rPr lang="da-DK" smtClean="0"/>
              <a:t>‹nr.›</a:t>
            </a:fld>
            <a:endParaRPr lang="da-DK"/>
          </a:p>
        </p:txBody>
      </p:sp>
    </p:spTree>
    <p:extLst>
      <p:ext uri="{BB962C8B-B14F-4D97-AF65-F5344CB8AC3E}">
        <p14:creationId xmlns:p14="http://schemas.microsoft.com/office/powerpoint/2010/main" val="1675650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9" r:id="rId12"/>
    <p:sldLayoutId id="2147483670" r:id="rId13"/>
    <p:sldLayoutId id="214748367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3.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emf"/><Relationship Id="rId2" Type="http://schemas.openxmlformats.org/officeDocument/2006/relationships/image" Target="../media/image3.emf"/><Relationship Id="rId1" Type="http://schemas.openxmlformats.org/officeDocument/2006/relationships/slideLayout" Target="../slideLayouts/slideLayout13.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340A579-375C-469A-9A56-4D455599D07A}"/>
              </a:ext>
            </a:extLst>
          </p:cNvPr>
          <p:cNvSpPr>
            <a:spLocks noGrp="1"/>
          </p:cNvSpPr>
          <p:nvPr>
            <p:ph type="body" sz="quarter" idx="15"/>
          </p:nvPr>
        </p:nvSpPr>
        <p:spPr>
          <a:xfrm>
            <a:off x="982661" y="2670175"/>
            <a:ext cx="6999789" cy="470898"/>
          </a:xfrm>
        </p:spPr>
        <p:txBody>
          <a:bodyPr/>
          <a:lstStyle/>
          <a:p>
            <a:r>
              <a:rPr lang="da-DK" err="1">
                <a:solidFill>
                  <a:schemeClr val="bg2"/>
                </a:solidFill>
              </a:rPr>
              <a:t>Regnbede</a:t>
            </a:r>
            <a:r>
              <a:rPr lang="da-DK">
                <a:solidFill>
                  <a:schemeClr val="bg2"/>
                </a:solidFill>
              </a:rPr>
              <a:t> – hvordan? </a:t>
            </a:r>
          </a:p>
        </p:txBody>
      </p:sp>
      <p:sp>
        <p:nvSpPr>
          <p:cNvPr id="2" name="Tekstfelt 1">
            <a:extLst>
              <a:ext uri="{FF2B5EF4-FFF2-40B4-BE49-F238E27FC236}">
                <a16:creationId xmlns:a16="http://schemas.microsoft.com/office/drawing/2014/main" id="{2D72245F-F64D-1485-18A9-7F4AACF750AF}"/>
              </a:ext>
            </a:extLst>
          </p:cNvPr>
          <p:cNvSpPr txBox="1"/>
          <p:nvPr/>
        </p:nvSpPr>
        <p:spPr>
          <a:xfrm>
            <a:off x="0" y="3362277"/>
            <a:ext cx="6102990" cy="369332"/>
          </a:xfrm>
          <a:prstGeom prst="rect">
            <a:avLst/>
          </a:prstGeom>
          <a:noFill/>
        </p:spPr>
        <p:txBody>
          <a:bodyPr wrap="square">
            <a:spAutoFit/>
          </a:bodyPr>
          <a:lstStyle/>
          <a:p>
            <a:pPr lvl="2">
              <a:buClr>
                <a:schemeClr val="accent1"/>
              </a:buClr>
            </a:pPr>
            <a:r>
              <a:rPr lang="da-DK">
                <a:solidFill>
                  <a:schemeClr val="bg1"/>
                </a:solidFill>
              </a:rPr>
              <a:t>Plantesammensætningen</a:t>
            </a:r>
          </a:p>
        </p:txBody>
      </p:sp>
    </p:spTree>
    <p:extLst>
      <p:ext uri="{BB962C8B-B14F-4D97-AF65-F5344CB8AC3E}">
        <p14:creationId xmlns:p14="http://schemas.microsoft.com/office/powerpoint/2010/main" val="3033175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340A579-375C-469A-9A56-4D455599D07A}"/>
              </a:ext>
            </a:extLst>
          </p:cNvPr>
          <p:cNvSpPr>
            <a:spLocks noGrp="1"/>
          </p:cNvSpPr>
          <p:nvPr>
            <p:ph type="body" sz="quarter" idx="15"/>
          </p:nvPr>
        </p:nvSpPr>
        <p:spPr>
          <a:xfrm>
            <a:off x="982661" y="2670175"/>
            <a:ext cx="6999789" cy="470898"/>
          </a:xfrm>
        </p:spPr>
        <p:txBody>
          <a:bodyPr/>
          <a:lstStyle/>
          <a:p>
            <a:r>
              <a:rPr lang="da-DK" err="1">
                <a:solidFill>
                  <a:schemeClr val="bg2"/>
                </a:solidFill>
              </a:rPr>
              <a:t>Regnbede</a:t>
            </a:r>
            <a:r>
              <a:rPr lang="da-DK">
                <a:solidFill>
                  <a:schemeClr val="bg2"/>
                </a:solidFill>
              </a:rPr>
              <a:t> – hvordan? </a:t>
            </a:r>
          </a:p>
        </p:txBody>
      </p:sp>
      <p:sp>
        <p:nvSpPr>
          <p:cNvPr id="3" name="Picture Placeholder 2">
            <a:extLst>
              <a:ext uri="{FF2B5EF4-FFF2-40B4-BE49-F238E27FC236}">
                <a16:creationId xmlns:a16="http://schemas.microsoft.com/office/drawing/2014/main" id="{0CF4A491-3F34-4476-B896-0CA5E996853F}"/>
              </a:ext>
            </a:extLst>
          </p:cNvPr>
          <p:cNvSpPr>
            <a:spLocks noGrp="1"/>
          </p:cNvSpPr>
          <p:nvPr>
            <p:ph type="pic" sz="quarter" idx="16"/>
          </p:nvPr>
        </p:nvSpPr>
        <p:spPr/>
        <p:txBody>
          <a:bodyPr/>
          <a:lstStyle/>
          <a:p>
            <a:endParaRPr lang="da-DK"/>
          </a:p>
        </p:txBody>
      </p:sp>
      <p:sp>
        <p:nvSpPr>
          <p:cNvPr id="6" name="Tekstfelt 5">
            <a:extLst>
              <a:ext uri="{FF2B5EF4-FFF2-40B4-BE49-F238E27FC236}">
                <a16:creationId xmlns:a16="http://schemas.microsoft.com/office/drawing/2014/main" id="{D9347FDD-704B-B694-C1F1-1106E605129E}"/>
              </a:ext>
            </a:extLst>
          </p:cNvPr>
          <p:cNvSpPr txBox="1"/>
          <p:nvPr/>
        </p:nvSpPr>
        <p:spPr>
          <a:xfrm>
            <a:off x="0" y="3362277"/>
            <a:ext cx="6102990" cy="369332"/>
          </a:xfrm>
          <a:prstGeom prst="rect">
            <a:avLst/>
          </a:prstGeom>
          <a:noFill/>
        </p:spPr>
        <p:txBody>
          <a:bodyPr wrap="square">
            <a:spAutoFit/>
          </a:bodyPr>
          <a:lstStyle/>
          <a:p>
            <a:pPr lvl="2">
              <a:buClr>
                <a:schemeClr val="accent1"/>
              </a:buClr>
            </a:pPr>
            <a:r>
              <a:rPr lang="da-DK">
                <a:solidFill>
                  <a:schemeClr val="bg1"/>
                </a:solidFill>
              </a:rPr>
              <a:t>Ændringer og konsekvenser</a:t>
            </a:r>
          </a:p>
        </p:txBody>
      </p:sp>
    </p:spTree>
    <p:extLst>
      <p:ext uri="{BB962C8B-B14F-4D97-AF65-F5344CB8AC3E}">
        <p14:creationId xmlns:p14="http://schemas.microsoft.com/office/powerpoint/2010/main" val="40025517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CFC0B8-9EED-4C59-B657-EC9C8878BB7C}"/>
              </a:ext>
            </a:extLst>
          </p:cNvPr>
          <p:cNvSpPr>
            <a:spLocks noGrp="1"/>
          </p:cNvSpPr>
          <p:nvPr>
            <p:ph type="title"/>
          </p:nvPr>
        </p:nvSpPr>
        <p:spPr>
          <a:xfrm>
            <a:off x="971550" y="790333"/>
            <a:ext cx="10081650" cy="320993"/>
          </a:xfrm>
        </p:spPr>
        <p:txBody>
          <a:bodyPr>
            <a:normAutofit fontScale="90000"/>
          </a:bodyPr>
          <a:lstStyle/>
          <a:p>
            <a:r>
              <a:rPr lang="da-DK"/>
              <a:t>Fordele og ulemper </a:t>
            </a:r>
          </a:p>
        </p:txBody>
      </p:sp>
      <p:sp>
        <p:nvSpPr>
          <p:cNvPr id="4" name="Date Placeholder 3">
            <a:extLst>
              <a:ext uri="{FF2B5EF4-FFF2-40B4-BE49-F238E27FC236}">
                <a16:creationId xmlns:a16="http://schemas.microsoft.com/office/drawing/2014/main" id="{7601FD0C-EB13-4A12-BCA3-991E91C1E6A1}"/>
              </a:ext>
            </a:extLst>
          </p:cNvPr>
          <p:cNvSpPr>
            <a:spLocks noGrp="1"/>
          </p:cNvSpPr>
          <p:nvPr>
            <p:ph type="dt" sz="half" idx="17"/>
          </p:nvPr>
        </p:nvSpPr>
        <p:spPr/>
        <p:txBody>
          <a:bodyPr/>
          <a:lstStyle/>
          <a:p>
            <a:fld id="{76590952-61D4-4AEF-9841-EC77FBCDE630}" type="datetime6">
              <a:rPr lang="da-DK" smtClean="0"/>
              <a:t>6.11.2024</a:t>
            </a:fld>
            <a:endParaRPr lang="en-GB"/>
          </a:p>
        </p:txBody>
      </p:sp>
      <p:sp>
        <p:nvSpPr>
          <p:cNvPr id="6" name="Footer Placeholder 5">
            <a:extLst>
              <a:ext uri="{FF2B5EF4-FFF2-40B4-BE49-F238E27FC236}">
                <a16:creationId xmlns:a16="http://schemas.microsoft.com/office/drawing/2014/main" id="{BF85B9F3-9A12-4DE8-9C52-B2A9466459B2}"/>
              </a:ext>
            </a:extLst>
          </p:cNvPr>
          <p:cNvSpPr>
            <a:spLocks noGrp="1"/>
          </p:cNvSpPr>
          <p:nvPr>
            <p:ph type="ftr" sz="quarter" idx="18"/>
          </p:nvPr>
        </p:nvSpPr>
        <p:spPr/>
        <p:txBody>
          <a:bodyPr/>
          <a:lstStyle/>
          <a:p>
            <a:endParaRPr lang="en-GB"/>
          </a:p>
        </p:txBody>
      </p:sp>
      <p:graphicFrame>
        <p:nvGraphicFramePr>
          <p:cNvPr id="2" name="Tabel 1">
            <a:extLst>
              <a:ext uri="{FF2B5EF4-FFF2-40B4-BE49-F238E27FC236}">
                <a16:creationId xmlns:a16="http://schemas.microsoft.com/office/drawing/2014/main" id="{E0CB1688-B3F2-D7DC-AB58-BF2B7EEE59EF}"/>
              </a:ext>
            </a:extLst>
          </p:cNvPr>
          <p:cNvGraphicFramePr>
            <a:graphicFrameLocks noGrp="1"/>
          </p:cNvGraphicFramePr>
          <p:nvPr>
            <p:extLst>
              <p:ext uri="{D42A27DB-BD31-4B8C-83A1-F6EECF244321}">
                <p14:modId xmlns:p14="http://schemas.microsoft.com/office/powerpoint/2010/main" val="3608476726"/>
              </p:ext>
            </p:extLst>
          </p:nvPr>
        </p:nvGraphicFramePr>
        <p:xfrm>
          <a:off x="694438" y="1296402"/>
          <a:ext cx="10635874" cy="4154718"/>
        </p:xfrm>
        <a:graphic>
          <a:graphicData uri="http://schemas.openxmlformats.org/drawingml/2006/table">
            <a:tbl>
              <a:tblPr firstRow="1" bandRow="1">
                <a:tableStyleId>{5C22544A-7EE6-4342-B048-85BDC9FD1C3A}</a:tableStyleId>
              </a:tblPr>
              <a:tblGrid>
                <a:gridCol w="5317937">
                  <a:extLst>
                    <a:ext uri="{9D8B030D-6E8A-4147-A177-3AD203B41FA5}">
                      <a16:colId xmlns:a16="http://schemas.microsoft.com/office/drawing/2014/main" val="2805304114"/>
                    </a:ext>
                  </a:extLst>
                </a:gridCol>
                <a:gridCol w="5317937">
                  <a:extLst>
                    <a:ext uri="{9D8B030D-6E8A-4147-A177-3AD203B41FA5}">
                      <a16:colId xmlns:a16="http://schemas.microsoft.com/office/drawing/2014/main" val="2962681816"/>
                    </a:ext>
                  </a:extLst>
                </a:gridCol>
              </a:tblGrid>
              <a:tr h="431730">
                <a:tc>
                  <a:txBody>
                    <a:bodyPr/>
                    <a:lstStyle/>
                    <a:p>
                      <a:pPr algn="ctr"/>
                      <a:r>
                        <a:rPr lang="da-DK" sz="2000"/>
                        <a:t>Fordele</a:t>
                      </a:r>
                    </a:p>
                  </a:txBody>
                  <a:tcPr/>
                </a:tc>
                <a:tc>
                  <a:txBody>
                    <a:bodyPr/>
                    <a:lstStyle/>
                    <a:p>
                      <a:pPr algn="ctr"/>
                      <a:r>
                        <a:rPr lang="da-DK" sz="2000"/>
                        <a:t>Ulemper</a:t>
                      </a:r>
                    </a:p>
                  </a:txBody>
                  <a:tcPr/>
                </a:tc>
                <a:extLst>
                  <a:ext uri="{0D108BD9-81ED-4DB2-BD59-A6C34878D82A}">
                    <a16:rowId xmlns:a16="http://schemas.microsoft.com/office/drawing/2014/main" val="3913816190"/>
                  </a:ext>
                </a:extLst>
              </a:tr>
              <a:tr h="614028">
                <a:tc>
                  <a:txBody>
                    <a:bodyPr/>
                    <a:lstStyle/>
                    <a:p>
                      <a:r>
                        <a:rPr lang="da-DK" sz="1800"/>
                        <a:t>HOFOR</a:t>
                      </a:r>
                      <a:r>
                        <a:rPr lang="da-DK" sz="1800" baseline="0"/>
                        <a:t> nedlægger størstedelen af den eksisterende afvanding, dvs. mindre drift for kommunen</a:t>
                      </a:r>
                      <a:endParaRPr lang="da-DK" sz="1800"/>
                    </a:p>
                  </a:txBody>
                  <a:tcPr/>
                </a:tc>
                <a:tc>
                  <a:txBody>
                    <a:bodyPr/>
                    <a:lstStyle/>
                    <a:p>
                      <a:r>
                        <a:rPr lang="da-DK" sz="1800"/>
                        <a:t>Nedlæggelse af p-pladser – op til 50% af parkeringsmulighederne kan forsvinde – det kan være mere eller mindre.</a:t>
                      </a:r>
                    </a:p>
                  </a:txBody>
                  <a:tcPr/>
                </a:tc>
                <a:extLst>
                  <a:ext uri="{0D108BD9-81ED-4DB2-BD59-A6C34878D82A}">
                    <a16:rowId xmlns:a16="http://schemas.microsoft.com/office/drawing/2014/main" val="3360529643"/>
                  </a:ext>
                </a:extLst>
              </a:tr>
              <a:tr h="614028">
                <a:tc>
                  <a:txBody>
                    <a:bodyPr/>
                    <a:lstStyle/>
                    <a:p>
                      <a:r>
                        <a:rPr lang="da-DK" sz="1800"/>
                        <a:t>Bedene kan virke hastighedsnedsættende, dvs. større trafiksikkerhed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a:t>Bedene fylder på vejen</a:t>
                      </a:r>
                    </a:p>
                  </a:txBody>
                  <a:tcPr/>
                </a:tc>
                <a:extLst>
                  <a:ext uri="{0D108BD9-81ED-4DB2-BD59-A6C34878D82A}">
                    <a16:rowId xmlns:a16="http://schemas.microsoft.com/office/drawing/2014/main" val="2945400489"/>
                  </a:ext>
                </a:extLst>
              </a:tr>
              <a:tr h="6140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a:t>Bedene skaber ekstra kapacitet i det eksisterende kloaksystem, så risikoen for oversvømmelser mindskes</a:t>
                      </a:r>
                    </a:p>
                  </a:txBody>
                  <a:tcPr/>
                </a:tc>
                <a:tc>
                  <a:txBody>
                    <a:bodyPr/>
                    <a:lstStyle/>
                    <a:p>
                      <a:r>
                        <a:rPr lang="da-DK" sz="1800"/>
                        <a:t>Adgangshindringer mm. i etableringsfasen</a:t>
                      </a:r>
                    </a:p>
                  </a:txBody>
                  <a:tcPr/>
                </a:tc>
                <a:extLst>
                  <a:ext uri="{0D108BD9-81ED-4DB2-BD59-A6C34878D82A}">
                    <a16:rowId xmlns:a16="http://schemas.microsoft.com/office/drawing/2014/main" val="2527278706"/>
                  </a:ext>
                </a:extLst>
              </a:tr>
              <a:tr h="6140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a:t>Vejen får flere grønne planter (beplantningen følger sæsonen, så i vinterhalvåret, vil det bære præg af vejret)</a:t>
                      </a:r>
                    </a:p>
                  </a:txBody>
                  <a:tcPr/>
                </a:tc>
                <a:tc>
                  <a:txBody>
                    <a:bodyPr/>
                    <a:lstStyle/>
                    <a:p>
                      <a:r>
                        <a:rPr lang="da-DK" sz="1800"/>
                        <a:t>Let øget skraldeopsamling i bedene</a:t>
                      </a:r>
                    </a:p>
                  </a:txBody>
                  <a:tcPr/>
                </a:tc>
                <a:extLst>
                  <a:ext uri="{0D108BD9-81ED-4DB2-BD59-A6C34878D82A}">
                    <a16:rowId xmlns:a16="http://schemas.microsoft.com/office/drawing/2014/main" val="1852800430"/>
                  </a:ext>
                </a:extLst>
              </a:tr>
              <a:tr h="614028">
                <a:tc>
                  <a:txBody>
                    <a:bodyPr/>
                    <a:lstStyle/>
                    <a:p>
                      <a:r>
                        <a:rPr lang="da-DK" sz="1800"/>
                        <a:t>Bidrag til klimatilpasningsindsatsen i Hvidovre</a:t>
                      </a:r>
                    </a:p>
                  </a:txBody>
                  <a:tcPr/>
                </a:tc>
                <a:tc>
                  <a:txBody>
                    <a:bodyPr/>
                    <a:lstStyle/>
                    <a:p>
                      <a:endParaRPr lang="da-DK" sz="1800"/>
                    </a:p>
                  </a:txBody>
                  <a:tcPr/>
                </a:tc>
                <a:extLst>
                  <a:ext uri="{0D108BD9-81ED-4DB2-BD59-A6C34878D82A}">
                    <a16:rowId xmlns:a16="http://schemas.microsoft.com/office/drawing/2014/main" val="2736140166"/>
                  </a:ext>
                </a:extLst>
              </a:tr>
            </a:tbl>
          </a:graphicData>
        </a:graphic>
      </p:graphicFrame>
    </p:spTree>
    <p:extLst>
      <p:ext uri="{BB962C8B-B14F-4D97-AF65-F5344CB8AC3E}">
        <p14:creationId xmlns:p14="http://schemas.microsoft.com/office/powerpoint/2010/main" val="2546013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95491E-CBCD-F0CE-4A57-ADF85479B25A}"/>
              </a:ext>
            </a:extLst>
          </p:cNvPr>
          <p:cNvSpPr>
            <a:spLocks noGrp="1"/>
          </p:cNvSpPr>
          <p:nvPr>
            <p:ph type="title"/>
          </p:nvPr>
        </p:nvSpPr>
        <p:spPr>
          <a:xfrm>
            <a:off x="458272" y="285195"/>
            <a:ext cx="9064667" cy="320993"/>
          </a:xfrm>
        </p:spPr>
        <p:txBody>
          <a:bodyPr>
            <a:normAutofit fontScale="90000"/>
          </a:bodyPr>
          <a:lstStyle/>
          <a:p>
            <a:r>
              <a:rPr lang="da-DK" dirty="0"/>
              <a:t>Uddrag fra Trafiknotatet</a:t>
            </a:r>
          </a:p>
        </p:txBody>
      </p:sp>
      <p:sp>
        <p:nvSpPr>
          <p:cNvPr id="6" name="Tekstfelt 5">
            <a:extLst>
              <a:ext uri="{FF2B5EF4-FFF2-40B4-BE49-F238E27FC236}">
                <a16:creationId xmlns:a16="http://schemas.microsoft.com/office/drawing/2014/main" id="{01FDE175-CD73-CDF1-39CD-0C8F2082E2D5}"/>
              </a:ext>
            </a:extLst>
          </p:cNvPr>
          <p:cNvSpPr txBox="1"/>
          <p:nvPr/>
        </p:nvSpPr>
        <p:spPr>
          <a:xfrm>
            <a:off x="516492" y="867351"/>
            <a:ext cx="10941337" cy="4247317"/>
          </a:xfrm>
          <a:prstGeom prst="rect">
            <a:avLst/>
          </a:prstGeom>
          <a:noFill/>
        </p:spPr>
        <p:txBody>
          <a:bodyPr wrap="square">
            <a:spAutoFit/>
          </a:bodyPr>
          <a:lstStyle/>
          <a:p>
            <a:r>
              <a:rPr lang="da-DK" sz="1800" dirty="0">
                <a:effectLst/>
                <a:latin typeface="Verdana" panose="020B0604030504040204" pitchFamily="34" charset="0"/>
                <a:ea typeface="Verdana" panose="020B0604030504040204" pitchFamily="34" charset="0"/>
                <a:cs typeface="Times New Roman" panose="02020603050405020304" pitchFamily="18" charset="0"/>
              </a:rPr>
              <a:t>På Kærstykkevej er der 37 uafmærkede parkeringsmuligheder på hovedvejen og 9 på sidevejen. </a:t>
            </a:r>
          </a:p>
          <a:p>
            <a:endParaRPr lang="da-DK" dirty="0">
              <a:latin typeface="Verdana" panose="020B0604030504040204" pitchFamily="34" charset="0"/>
              <a:ea typeface="Verdana" panose="020B0604030504040204" pitchFamily="34" charset="0"/>
              <a:cs typeface="Times New Roman" panose="02020603050405020304" pitchFamily="18" charset="0"/>
            </a:endParaRPr>
          </a:p>
          <a:p>
            <a:r>
              <a:rPr lang="da-DK" sz="1800" dirty="0">
                <a:effectLst/>
                <a:latin typeface="Verdana" panose="020B0604030504040204" pitchFamily="34" charset="0"/>
                <a:ea typeface="Verdana" panose="020B0604030504040204" pitchFamily="34" charset="0"/>
                <a:cs typeface="Times New Roman" panose="02020603050405020304" pitchFamily="18" charset="0"/>
              </a:rPr>
              <a:t>Klimaprojektet berør ikke sidevejen. Derfor er forholdene på Kærstykkevej 17-27 uforandret.</a:t>
            </a:r>
          </a:p>
          <a:p>
            <a:endParaRPr lang="da-DK" dirty="0">
              <a:latin typeface="Verdana" panose="020B0604030504040204" pitchFamily="34" charset="0"/>
              <a:ea typeface="Verdana" panose="020B0604030504040204" pitchFamily="34" charset="0"/>
              <a:cs typeface="Times New Roman" panose="02020603050405020304" pitchFamily="18" charset="0"/>
            </a:endParaRPr>
          </a:p>
          <a:p>
            <a:r>
              <a:rPr lang="da-DK" sz="1800" dirty="0">
                <a:effectLst/>
                <a:latin typeface="Verdana" panose="020B0604030504040204" pitchFamily="34" charset="0"/>
                <a:ea typeface="Verdana" panose="020B0604030504040204" pitchFamily="34" charset="0"/>
                <a:cs typeface="Times New Roman" panose="02020603050405020304" pitchFamily="18" charset="0"/>
              </a:rPr>
              <a:t>Der findes i øvrigt ingen parkeringsrestriktioner i projektområdet. </a:t>
            </a:r>
          </a:p>
          <a:p>
            <a:endParaRPr lang="da-DK" sz="1800" dirty="0">
              <a:effectLst/>
              <a:latin typeface="Verdana" panose="020B0604030504040204" pitchFamily="34" charset="0"/>
              <a:ea typeface="Verdana" panose="020B0604030504040204" pitchFamily="34" charset="0"/>
              <a:cs typeface="Times New Roman" panose="02020603050405020304" pitchFamily="18" charset="0"/>
            </a:endParaRPr>
          </a:p>
          <a:p>
            <a:r>
              <a:rPr lang="da-DK" sz="1800" dirty="0">
                <a:effectLst/>
                <a:latin typeface="Verdana" panose="020B0604030504040204" pitchFamily="34" charset="0"/>
                <a:ea typeface="Verdana" panose="020B0604030504040204" pitchFamily="34" charset="0"/>
                <a:cs typeface="Times New Roman" panose="02020603050405020304" pitchFamily="18" charset="0"/>
              </a:rPr>
              <a:t>Etablering af LAR-projektet med de projekterede regnbede langs hovedvejen forudsætter, at 17 af de eksisterende 37 uafmærkede parkeringsmuligheder nedlægges som en direkte konsekvens af projektet. </a:t>
            </a:r>
          </a:p>
          <a:p>
            <a:endParaRPr lang="da-DK" dirty="0">
              <a:latin typeface="Verdana" panose="020B0604030504040204" pitchFamily="34" charset="0"/>
              <a:ea typeface="Verdana" panose="020B0604030504040204" pitchFamily="34" charset="0"/>
              <a:cs typeface="Times New Roman" panose="02020603050405020304" pitchFamily="18" charset="0"/>
            </a:endParaRPr>
          </a:p>
          <a:p>
            <a:r>
              <a:rPr lang="da-DK" sz="1800" dirty="0">
                <a:effectLst/>
                <a:latin typeface="Verdana" panose="020B0604030504040204" pitchFamily="34" charset="0"/>
                <a:ea typeface="Verdana" panose="020B0604030504040204" pitchFamily="34" charset="0"/>
                <a:cs typeface="Times New Roman" panose="02020603050405020304" pitchFamily="18" charset="0"/>
              </a:rPr>
              <a:t>Herudover flyttes 13 parkeringsmuligheder fra nordsiden til sydsiden af vejen. </a:t>
            </a:r>
          </a:p>
          <a:p>
            <a:endParaRPr lang="da-DK" sz="1800" dirty="0">
              <a:effectLst/>
              <a:latin typeface="Verdana" panose="020B0604030504040204" pitchFamily="34" charset="0"/>
              <a:ea typeface="Verdana" panose="020B0604030504040204" pitchFamily="34" charset="0"/>
              <a:cs typeface="Times New Roman" panose="02020603050405020304" pitchFamily="18" charset="0"/>
            </a:endParaRPr>
          </a:p>
          <a:p>
            <a:r>
              <a:rPr lang="da-DK" sz="1800" dirty="0">
                <a:effectLst/>
                <a:latin typeface="Verdana" panose="020B0604030504040204" pitchFamily="34" charset="0"/>
                <a:ea typeface="Verdana" panose="020B0604030504040204" pitchFamily="34" charset="0"/>
                <a:cs typeface="Times New Roman" panose="02020603050405020304" pitchFamily="18" charset="0"/>
              </a:rPr>
              <a:t>Nedlæggelse af parkeringspladserne vurderes ikke at forårsage søgetrafik, da de tilstødende ejendomme har parkeringspladser på egen grund.</a:t>
            </a:r>
          </a:p>
        </p:txBody>
      </p:sp>
    </p:spTree>
    <p:extLst>
      <p:ext uri="{BB962C8B-B14F-4D97-AF65-F5344CB8AC3E}">
        <p14:creationId xmlns:p14="http://schemas.microsoft.com/office/powerpoint/2010/main" val="28258197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CFC0B8-9EED-4C59-B657-EC9C8878BB7C}"/>
              </a:ext>
            </a:extLst>
          </p:cNvPr>
          <p:cNvSpPr>
            <a:spLocks noGrp="1"/>
          </p:cNvSpPr>
          <p:nvPr>
            <p:ph type="title"/>
          </p:nvPr>
        </p:nvSpPr>
        <p:spPr>
          <a:xfrm>
            <a:off x="971550" y="790333"/>
            <a:ext cx="10081650" cy="320993"/>
          </a:xfrm>
        </p:spPr>
        <p:txBody>
          <a:bodyPr>
            <a:normAutofit fontScale="90000"/>
          </a:bodyPr>
          <a:lstStyle/>
          <a:p>
            <a:r>
              <a:rPr lang="da-DK"/>
              <a:t>Sådan bygges et </a:t>
            </a:r>
            <a:r>
              <a:rPr lang="da-DK" err="1"/>
              <a:t>regnbed</a:t>
            </a:r>
            <a:endParaRPr lang="da-DK"/>
          </a:p>
        </p:txBody>
      </p:sp>
      <p:sp>
        <p:nvSpPr>
          <p:cNvPr id="4" name="Date Placeholder 3">
            <a:extLst>
              <a:ext uri="{FF2B5EF4-FFF2-40B4-BE49-F238E27FC236}">
                <a16:creationId xmlns:a16="http://schemas.microsoft.com/office/drawing/2014/main" id="{7601FD0C-EB13-4A12-BCA3-991E91C1E6A1}"/>
              </a:ext>
            </a:extLst>
          </p:cNvPr>
          <p:cNvSpPr>
            <a:spLocks noGrp="1"/>
          </p:cNvSpPr>
          <p:nvPr>
            <p:ph type="dt" sz="half" idx="17"/>
          </p:nvPr>
        </p:nvSpPr>
        <p:spPr/>
        <p:txBody>
          <a:bodyPr/>
          <a:lstStyle/>
          <a:p>
            <a:fld id="{76590952-61D4-4AEF-9841-EC77FBCDE630}" type="datetime6">
              <a:rPr lang="da-DK" smtClean="0"/>
              <a:t>6.11.2024</a:t>
            </a:fld>
            <a:endParaRPr lang="en-GB"/>
          </a:p>
        </p:txBody>
      </p:sp>
      <p:sp>
        <p:nvSpPr>
          <p:cNvPr id="6" name="Footer Placeholder 5">
            <a:extLst>
              <a:ext uri="{FF2B5EF4-FFF2-40B4-BE49-F238E27FC236}">
                <a16:creationId xmlns:a16="http://schemas.microsoft.com/office/drawing/2014/main" id="{BF85B9F3-9A12-4DE8-9C52-B2A9466459B2}"/>
              </a:ext>
            </a:extLst>
          </p:cNvPr>
          <p:cNvSpPr>
            <a:spLocks noGrp="1"/>
          </p:cNvSpPr>
          <p:nvPr>
            <p:ph type="ftr" sz="quarter" idx="18"/>
          </p:nvPr>
        </p:nvSpPr>
        <p:spPr/>
        <p:txBody>
          <a:bodyPr/>
          <a:lstStyle/>
          <a:p>
            <a:endParaRPr lang="en-GB"/>
          </a:p>
        </p:txBody>
      </p:sp>
      <p:pic>
        <p:nvPicPr>
          <p:cNvPr id="5" name="Billede 4" descr="Et billede, der indeholder tekst, sten&#10;&#10;Automatisk genereret beskrivelse">
            <a:extLst>
              <a:ext uri="{FF2B5EF4-FFF2-40B4-BE49-F238E27FC236}">
                <a16:creationId xmlns:a16="http://schemas.microsoft.com/office/drawing/2014/main" id="{D45166B7-E205-52B4-B186-6C077B49030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5400000">
            <a:off x="122951" y="1939777"/>
            <a:ext cx="4439867" cy="3329900"/>
          </a:xfrm>
          <a:prstGeom prst="rect">
            <a:avLst/>
          </a:prstGeom>
        </p:spPr>
      </p:pic>
      <p:pic>
        <p:nvPicPr>
          <p:cNvPr id="7" name="Pladsholder til indhold 11" descr="Et billede, der indeholder træ, udendørs&#10;&#10;Automatisk genereret beskrivelse">
            <a:extLst>
              <a:ext uri="{FF2B5EF4-FFF2-40B4-BE49-F238E27FC236}">
                <a16:creationId xmlns:a16="http://schemas.microsoft.com/office/drawing/2014/main" id="{6E9904F0-1353-B3FA-FB0D-1A33EF3A7B46}"/>
              </a:ext>
            </a:extLst>
          </p:cNvPr>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rot="5400000">
            <a:off x="3622903" y="2336341"/>
            <a:ext cx="4777484" cy="3583112"/>
          </a:xfrm>
        </p:spPr>
      </p:pic>
      <p:pic>
        <p:nvPicPr>
          <p:cNvPr id="8" name="Billede 7">
            <a:extLst>
              <a:ext uri="{FF2B5EF4-FFF2-40B4-BE49-F238E27FC236}">
                <a16:creationId xmlns:a16="http://schemas.microsoft.com/office/drawing/2014/main" id="{C159FDAC-E294-B78B-755B-CAA38C24F5E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400000">
            <a:off x="7418270" y="1644364"/>
            <a:ext cx="4777482" cy="3583112"/>
          </a:xfrm>
          <a:prstGeom prst="rect">
            <a:avLst/>
          </a:prstGeom>
        </p:spPr>
      </p:pic>
    </p:spTree>
    <p:extLst>
      <p:ext uri="{BB962C8B-B14F-4D97-AF65-F5344CB8AC3E}">
        <p14:creationId xmlns:p14="http://schemas.microsoft.com/office/powerpoint/2010/main" val="206164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340A579-375C-469A-9A56-4D455599D07A}"/>
              </a:ext>
            </a:extLst>
          </p:cNvPr>
          <p:cNvSpPr>
            <a:spLocks noGrp="1"/>
          </p:cNvSpPr>
          <p:nvPr>
            <p:ph type="body" sz="quarter" idx="15"/>
          </p:nvPr>
        </p:nvSpPr>
        <p:spPr>
          <a:xfrm>
            <a:off x="982661" y="2670175"/>
            <a:ext cx="6999789" cy="470898"/>
          </a:xfrm>
        </p:spPr>
        <p:txBody>
          <a:bodyPr/>
          <a:lstStyle/>
          <a:p>
            <a:r>
              <a:rPr lang="da-DK" err="1">
                <a:solidFill>
                  <a:schemeClr val="bg2"/>
                </a:solidFill>
              </a:rPr>
              <a:t>Regnbede</a:t>
            </a:r>
            <a:r>
              <a:rPr lang="da-DK">
                <a:solidFill>
                  <a:schemeClr val="bg2"/>
                </a:solidFill>
              </a:rPr>
              <a:t> – hvornår? </a:t>
            </a:r>
          </a:p>
        </p:txBody>
      </p:sp>
      <p:sp>
        <p:nvSpPr>
          <p:cNvPr id="3" name="Picture Placeholder 2">
            <a:extLst>
              <a:ext uri="{FF2B5EF4-FFF2-40B4-BE49-F238E27FC236}">
                <a16:creationId xmlns:a16="http://schemas.microsoft.com/office/drawing/2014/main" id="{0CF4A491-3F34-4476-B896-0CA5E996853F}"/>
              </a:ext>
            </a:extLst>
          </p:cNvPr>
          <p:cNvSpPr>
            <a:spLocks noGrp="1"/>
          </p:cNvSpPr>
          <p:nvPr>
            <p:ph type="pic" sz="quarter" idx="16"/>
          </p:nvPr>
        </p:nvSpPr>
        <p:spPr/>
        <p:txBody>
          <a:bodyPr/>
          <a:lstStyle/>
          <a:p>
            <a:endParaRPr lang="da-DK"/>
          </a:p>
        </p:txBody>
      </p:sp>
      <p:sp>
        <p:nvSpPr>
          <p:cNvPr id="6" name="Tekstfelt 5">
            <a:extLst>
              <a:ext uri="{FF2B5EF4-FFF2-40B4-BE49-F238E27FC236}">
                <a16:creationId xmlns:a16="http://schemas.microsoft.com/office/drawing/2014/main" id="{D9347FDD-704B-B694-C1F1-1106E605129E}"/>
              </a:ext>
            </a:extLst>
          </p:cNvPr>
          <p:cNvSpPr txBox="1"/>
          <p:nvPr/>
        </p:nvSpPr>
        <p:spPr>
          <a:xfrm>
            <a:off x="-100668" y="3347596"/>
            <a:ext cx="5905850" cy="369332"/>
          </a:xfrm>
          <a:prstGeom prst="rect">
            <a:avLst/>
          </a:prstGeom>
          <a:noFill/>
        </p:spPr>
        <p:txBody>
          <a:bodyPr wrap="square">
            <a:spAutoFit/>
          </a:bodyPr>
          <a:lstStyle/>
          <a:p>
            <a:pPr lvl="2">
              <a:buClr>
                <a:schemeClr val="accent1"/>
              </a:buClr>
              <a:buFont typeface="Arial" panose="020B0604020202020204" pitchFamily="34" charset="0"/>
              <a:buChar char="•"/>
            </a:pPr>
            <a:r>
              <a:rPr lang="da-DK">
                <a:solidFill>
                  <a:schemeClr val="bg1"/>
                </a:solidFill>
              </a:rPr>
              <a:t>Projektets status og det videre forløb</a:t>
            </a:r>
          </a:p>
        </p:txBody>
      </p:sp>
    </p:spTree>
    <p:extLst>
      <p:ext uri="{BB962C8B-B14F-4D97-AF65-F5344CB8AC3E}">
        <p14:creationId xmlns:p14="http://schemas.microsoft.com/office/powerpoint/2010/main" val="17348745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CFC0B8-9EED-4C59-B657-EC9C8878BB7C}"/>
              </a:ext>
            </a:extLst>
          </p:cNvPr>
          <p:cNvSpPr>
            <a:spLocks noGrp="1"/>
          </p:cNvSpPr>
          <p:nvPr>
            <p:ph type="title"/>
          </p:nvPr>
        </p:nvSpPr>
        <p:spPr>
          <a:xfrm>
            <a:off x="971550" y="790333"/>
            <a:ext cx="10081650" cy="320993"/>
          </a:xfrm>
        </p:spPr>
        <p:txBody>
          <a:bodyPr>
            <a:normAutofit fontScale="90000"/>
          </a:bodyPr>
          <a:lstStyle/>
          <a:p>
            <a:r>
              <a:rPr lang="da-DK"/>
              <a:t>Når vi forlader projektet</a:t>
            </a:r>
          </a:p>
        </p:txBody>
      </p:sp>
      <p:sp>
        <p:nvSpPr>
          <p:cNvPr id="4" name="Date Placeholder 3">
            <a:extLst>
              <a:ext uri="{FF2B5EF4-FFF2-40B4-BE49-F238E27FC236}">
                <a16:creationId xmlns:a16="http://schemas.microsoft.com/office/drawing/2014/main" id="{7601FD0C-EB13-4A12-BCA3-991E91C1E6A1}"/>
              </a:ext>
            </a:extLst>
          </p:cNvPr>
          <p:cNvSpPr>
            <a:spLocks noGrp="1"/>
          </p:cNvSpPr>
          <p:nvPr>
            <p:ph type="dt" sz="half" idx="17"/>
          </p:nvPr>
        </p:nvSpPr>
        <p:spPr/>
        <p:txBody>
          <a:bodyPr/>
          <a:lstStyle/>
          <a:p>
            <a:fld id="{76590952-61D4-4AEF-9841-EC77FBCDE630}" type="datetime6">
              <a:rPr lang="da-DK" smtClean="0"/>
              <a:t>6.11.2024</a:t>
            </a:fld>
            <a:endParaRPr lang="en-GB"/>
          </a:p>
        </p:txBody>
      </p:sp>
      <p:sp>
        <p:nvSpPr>
          <p:cNvPr id="6" name="Footer Placeholder 5">
            <a:extLst>
              <a:ext uri="{FF2B5EF4-FFF2-40B4-BE49-F238E27FC236}">
                <a16:creationId xmlns:a16="http://schemas.microsoft.com/office/drawing/2014/main" id="{BF85B9F3-9A12-4DE8-9C52-B2A9466459B2}"/>
              </a:ext>
            </a:extLst>
          </p:cNvPr>
          <p:cNvSpPr>
            <a:spLocks noGrp="1"/>
          </p:cNvSpPr>
          <p:nvPr>
            <p:ph type="ftr" sz="quarter" idx="18"/>
          </p:nvPr>
        </p:nvSpPr>
        <p:spPr/>
        <p:txBody>
          <a:bodyPr/>
          <a:lstStyle/>
          <a:p>
            <a:endParaRPr lang="en-GB"/>
          </a:p>
        </p:txBody>
      </p:sp>
      <p:sp>
        <p:nvSpPr>
          <p:cNvPr id="5" name="Pladsholder til indhold 20">
            <a:extLst>
              <a:ext uri="{FF2B5EF4-FFF2-40B4-BE49-F238E27FC236}">
                <a16:creationId xmlns:a16="http://schemas.microsoft.com/office/drawing/2014/main" id="{85BB37AB-2ACE-A713-5E96-25A220692935}"/>
              </a:ext>
            </a:extLst>
          </p:cNvPr>
          <p:cNvSpPr txBox="1">
            <a:spLocks/>
          </p:cNvSpPr>
          <p:nvPr/>
        </p:nvSpPr>
        <p:spPr>
          <a:xfrm>
            <a:off x="876300" y="1315387"/>
            <a:ext cx="10176900" cy="4752280"/>
          </a:xfrm>
          <a:prstGeom prst="rect">
            <a:avLst/>
          </a:prstGeom>
        </p:spPr>
        <p:txBody>
          <a:bodyPr/>
          <a:lstStyle>
            <a:lvl1pPr marL="180000" indent="-180000" algn="l" defTabSz="432000" rtl="0" eaLnBrk="1" latinLnBrk="0" hangingPunct="1">
              <a:lnSpc>
                <a:spcPct val="100000"/>
              </a:lnSpc>
              <a:spcBef>
                <a:spcPts val="1200"/>
              </a:spcBef>
              <a:buClrTx/>
              <a:buFont typeface="Arial" panose="020B0604020202020204" pitchFamily="34" charset="0"/>
              <a:buChar char="•"/>
              <a:defRPr sz="1400" kern="1200">
                <a:solidFill>
                  <a:schemeClr val="tx1"/>
                </a:solidFill>
                <a:latin typeface="+mn-lt"/>
                <a:ea typeface="+mn-ea"/>
                <a:cs typeface="+mn-cs"/>
              </a:defRPr>
            </a:lvl1pPr>
            <a:lvl2pPr marL="360000" indent="-180000" algn="l" defTabSz="432000" rtl="0" eaLnBrk="1" latinLnBrk="0" hangingPunct="1">
              <a:lnSpc>
                <a:spcPct val="100000"/>
              </a:lnSpc>
              <a:spcBef>
                <a:spcPts val="1200"/>
              </a:spcBef>
              <a:buClrTx/>
              <a:buFont typeface="Arial" panose="020B0604020202020204" pitchFamily="34" charset="0"/>
              <a:buChar char="•"/>
              <a:defRPr sz="1400" kern="1200">
                <a:solidFill>
                  <a:schemeClr val="tx1"/>
                </a:solidFill>
                <a:latin typeface="+mn-lt"/>
                <a:ea typeface="+mn-ea"/>
                <a:cs typeface="+mn-cs"/>
              </a:defRPr>
            </a:lvl2pPr>
            <a:lvl3pPr marL="540000" indent="-180000" algn="l" defTabSz="432000" rtl="0" eaLnBrk="1" latinLnBrk="0" hangingPunct="1">
              <a:lnSpc>
                <a:spcPct val="100000"/>
              </a:lnSpc>
              <a:spcBef>
                <a:spcPts val="1200"/>
              </a:spcBef>
              <a:buClrTx/>
              <a:buFont typeface="Arial" panose="020B0604020202020204" pitchFamily="34" charset="0"/>
              <a:buChar char="•"/>
              <a:defRPr sz="1400" kern="1200">
                <a:solidFill>
                  <a:schemeClr val="tx1"/>
                </a:solidFill>
                <a:latin typeface="+mn-lt"/>
                <a:ea typeface="+mn-ea"/>
                <a:cs typeface="+mn-cs"/>
              </a:defRPr>
            </a:lvl3pPr>
            <a:lvl4pPr marL="0" indent="0" algn="l" defTabSz="432000" rtl="0" eaLnBrk="1" latinLnBrk="0" hangingPunct="1">
              <a:lnSpc>
                <a:spcPct val="100000"/>
              </a:lnSpc>
              <a:spcBef>
                <a:spcPts val="1200"/>
              </a:spcBef>
              <a:buFont typeface="Arial" panose="020B0604020202020204" pitchFamily="34" charset="0"/>
              <a:buChar char="​"/>
              <a:tabLst/>
              <a:defRPr sz="1600" b="0" i="0" kern="1200">
                <a:solidFill>
                  <a:schemeClr val="tx1"/>
                </a:solidFill>
                <a:latin typeface="Inter SemiBold" panose="020B0502030000000004" pitchFamily="34" charset="0"/>
                <a:ea typeface="Inter SemiBold" panose="020B0502030000000004" pitchFamily="34" charset="0"/>
                <a:cs typeface="+mn-cs"/>
              </a:defRPr>
            </a:lvl4pPr>
            <a:lvl5pPr marL="0" indent="0" algn="l" defTabSz="432000" rtl="0" eaLnBrk="1" latinLnBrk="0" hangingPunct="1">
              <a:lnSpc>
                <a:spcPct val="100000"/>
              </a:lnSpc>
              <a:spcBef>
                <a:spcPts val="1200"/>
              </a:spcBef>
              <a:buFont typeface="Arial" panose="020B0604020202020204" pitchFamily="34" charset="0"/>
              <a:buChar char="​"/>
              <a:tabLst/>
              <a:defRPr sz="1600" kern="1200">
                <a:solidFill>
                  <a:schemeClr val="tx1"/>
                </a:solidFill>
                <a:latin typeface="+mn-lt"/>
                <a:ea typeface="+mn-ea"/>
                <a:cs typeface="+mn-cs"/>
              </a:defRPr>
            </a:lvl5pPr>
            <a:lvl6pPr marL="180000" indent="-180000" algn="l" defTabSz="432000" rtl="0" eaLnBrk="1" latinLnBrk="0" hangingPunct="1">
              <a:lnSpc>
                <a:spcPct val="100000"/>
              </a:lnSpc>
              <a:spcBef>
                <a:spcPts val="1200"/>
              </a:spcBef>
              <a:buClrTx/>
              <a:buFont typeface="Inter" panose="020B0502030000000004" pitchFamily="34" charset="0"/>
              <a:buChar char=""/>
              <a:defRPr sz="1100" kern="1200">
                <a:solidFill>
                  <a:schemeClr val="tx1"/>
                </a:solidFill>
                <a:latin typeface="+mn-lt"/>
                <a:ea typeface="+mn-ea"/>
                <a:cs typeface="+mn-cs"/>
              </a:defRPr>
            </a:lvl6pPr>
            <a:lvl7pPr marL="0" indent="0" algn="l" defTabSz="432000" rtl="0" eaLnBrk="1" latinLnBrk="0" hangingPunct="1">
              <a:lnSpc>
                <a:spcPct val="100000"/>
              </a:lnSpc>
              <a:spcBef>
                <a:spcPts val="1200"/>
              </a:spcBef>
              <a:buFont typeface="Arial" panose="020B0604020202020204" pitchFamily="34" charset="0"/>
              <a:buChar char="​"/>
              <a:defRPr sz="1200" b="0" kern="1200" baseline="0">
                <a:solidFill>
                  <a:schemeClr val="tx1"/>
                </a:solidFill>
                <a:latin typeface="Inter SemiBold" panose="020B0502030000000004" pitchFamily="34" charset="0"/>
                <a:ea typeface="Inter SemiBold" panose="020B0502030000000004" pitchFamily="34" charset="0"/>
                <a:cs typeface="+mn-cs"/>
              </a:defRPr>
            </a:lvl7pPr>
            <a:lvl8pPr marL="0" indent="0" algn="l" defTabSz="432000" rtl="0" eaLnBrk="1" latinLnBrk="0" hangingPunct="1">
              <a:lnSpc>
                <a:spcPct val="100000"/>
              </a:lnSpc>
              <a:spcBef>
                <a:spcPts val="1200"/>
              </a:spcBef>
              <a:buFont typeface="Arial" panose="020B0604020202020204" pitchFamily="34" charset="0"/>
              <a:buChar char="​"/>
              <a:defRPr sz="1200" kern="1200">
                <a:solidFill>
                  <a:schemeClr val="tx1"/>
                </a:solidFill>
                <a:latin typeface="+mn-lt"/>
                <a:ea typeface="+mn-ea"/>
                <a:cs typeface="+mn-cs"/>
              </a:defRPr>
            </a:lvl8pPr>
            <a:lvl9pPr marL="0" indent="0" algn="l" defTabSz="432000" rtl="0" eaLnBrk="1" latinLnBrk="0" hangingPunct="1">
              <a:lnSpc>
                <a:spcPct val="100000"/>
              </a:lnSpc>
              <a:spcBef>
                <a:spcPts val="1200"/>
              </a:spcBef>
              <a:buFont typeface="Arial" panose="020B0604020202020204" pitchFamily="34" charset="0"/>
              <a:buChar char="​"/>
              <a:defRPr sz="6600" b="0" kern="1200" baseline="0">
                <a:solidFill>
                  <a:schemeClr val="tx1"/>
                </a:solidFill>
                <a:latin typeface="Inter SemiBold" panose="020B0502030000000004" pitchFamily="34" charset="0"/>
                <a:ea typeface="Inter SemiBold" panose="020B0502030000000004" pitchFamily="34" charset="0"/>
                <a:cs typeface="+mn-cs"/>
              </a:defRPr>
            </a:lvl9pPr>
          </a:lstStyle>
          <a:p>
            <a:r>
              <a:rPr lang="da-DK"/>
              <a:t>Når regnbedet er anlagt, stopper projektet, og I får fred for os. </a:t>
            </a:r>
          </a:p>
          <a:p>
            <a:r>
              <a:rPr lang="da-DK"/>
              <a:t>Men vi kommer stadig og ser til regnbedene. De første to år skal regnbedene passes ekstra grundigt og vandes regelmæssigt for at blive robuste. </a:t>
            </a:r>
          </a:p>
          <a:p>
            <a:r>
              <a:rPr lang="da-DK"/>
              <a:t>Efterfølgende skal der løbende luges i bedene. Planterne skal klippes ned og det kan også hænde, at en slamsuger kommer ud og fjerner skidt fra brøndene. </a:t>
            </a:r>
          </a:p>
          <a:p>
            <a:r>
              <a:rPr lang="da-DK"/>
              <a:t>I må meget gerne bidrage til at passe på regnbede ved at: </a:t>
            </a:r>
          </a:p>
          <a:p>
            <a:pPr lvl="1"/>
            <a:r>
              <a:rPr lang="da-DK"/>
              <a:t>Fjerne skrald fra bedene og vejen, så det ikke flyver ind i bedene</a:t>
            </a:r>
          </a:p>
          <a:p>
            <a:pPr lvl="1"/>
            <a:r>
              <a:rPr lang="da-DK"/>
              <a:t>Forhindre hunde i at besørge i bedene</a:t>
            </a:r>
          </a:p>
          <a:p>
            <a:pPr lvl="1"/>
            <a:r>
              <a:rPr lang="da-DK"/>
              <a:t>Undlade at hælde snavset vand i bedene (fx efter bil- og/gulvvask)</a:t>
            </a:r>
          </a:p>
          <a:p>
            <a:pPr lvl="1"/>
            <a:r>
              <a:rPr lang="da-DK"/>
              <a:t>Sørge for at jeres håndværkere respekterer bedene</a:t>
            </a:r>
          </a:p>
          <a:p>
            <a:pPr lvl="1"/>
            <a:r>
              <a:rPr lang="da-DK"/>
              <a:t>Ikke klippe blomster af</a:t>
            </a:r>
          </a:p>
          <a:p>
            <a:pPr lvl="1"/>
            <a:r>
              <a:rPr lang="da-DK"/>
              <a:t>Ikke plante nye blomster</a:t>
            </a:r>
          </a:p>
          <a:p>
            <a:pPr lvl="1"/>
            <a:endParaRPr lang="da-DK"/>
          </a:p>
        </p:txBody>
      </p:sp>
    </p:spTree>
    <p:extLst>
      <p:ext uri="{BB962C8B-B14F-4D97-AF65-F5344CB8AC3E}">
        <p14:creationId xmlns:p14="http://schemas.microsoft.com/office/powerpoint/2010/main" val="32583287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F7870430-A88D-1258-CC23-1C945CA3F84F}"/>
              </a:ext>
            </a:extLst>
          </p:cNvPr>
          <p:cNvSpPr/>
          <p:nvPr/>
        </p:nvSpPr>
        <p:spPr>
          <a:xfrm>
            <a:off x="-18011" y="-163629"/>
            <a:ext cx="12358838" cy="7363326"/>
          </a:xfrm>
          <a:prstGeom prst="rect">
            <a:avLst/>
          </a:prstGeom>
          <a:solidFill>
            <a:schemeClr val="accent6">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2000" noProof="0"/>
          </a:p>
        </p:txBody>
      </p:sp>
      <p:sp>
        <p:nvSpPr>
          <p:cNvPr id="3" name="Title 2">
            <a:extLst>
              <a:ext uri="{FF2B5EF4-FFF2-40B4-BE49-F238E27FC236}">
                <a16:creationId xmlns:a16="http://schemas.microsoft.com/office/drawing/2014/main" id="{A7CFC0B8-9EED-4C59-B657-EC9C8878BB7C}"/>
              </a:ext>
            </a:extLst>
          </p:cNvPr>
          <p:cNvSpPr>
            <a:spLocks noGrp="1"/>
          </p:cNvSpPr>
          <p:nvPr>
            <p:ph type="title"/>
          </p:nvPr>
        </p:nvSpPr>
        <p:spPr>
          <a:xfrm>
            <a:off x="971550" y="790333"/>
            <a:ext cx="10081650" cy="320993"/>
          </a:xfrm>
        </p:spPr>
        <p:txBody>
          <a:bodyPr>
            <a:normAutofit fontScale="90000"/>
          </a:bodyPr>
          <a:lstStyle/>
          <a:p>
            <a:r>
              <a:rPr lang="da-DK">
                <a:solidFill>
                  <a:schemeClr val="bg1"/>
                </a:solidFill>
              </a:rPr>
              <a:t>Parkeringsforhold</a:t>
            </a:r>
          </a:p>
        </p:txBody>
      </p:sp>
      <p:sp>
        <p:nvSpPr>
          <p:cNvPr id="4" name="Date Placeholder 3">
            <a:extLst>
              <a:ext uri="{FF2B5EF4-FFF2-40B4-BE49-F238E27FC236}">
                <a16:creationId xmlns:a16="http://schemas.microsoft.com/office/drawing/2014/main" id="{7601FD0C-EB13-4A12-BCA3-991E91C1E6A1}"/>
              </a:ext>
            </a:extLst>
          </p:cNvPr>
          <p:cNvSpPr>
            <a:spLocks noGrp="1"/>
          </p:cNvSpPr>
          <p:nvPr>
            <p:ph type="dt" sz="half" idx="17"/>
          </p:nvPr>
        </p:nvSpPr>
        <p:spPr/>
        <p:txBody>
          <a:bodyPr/>
          <a:lstStyle/>
          <a:p>
            <a:fld id="{76590952-61D4-4AEF-9841-EC77FBCDE630}" type="datetime6">
              <a:rPr lang="da-DK" smtClean="0"/>
              <a:t>6.11.2024</a:t>
            </a:fld>
            <a:endParaRPr lang="en-GB"/>
          </a:p>
        </p:txBody>
      </p:sp>
      <p:sp>
        <p:nvSpPr>
          <p:cNvPr id="5" name="Pladsholder til indhold 20">
            <a:extLst>
              <a:ext uri="{FF2B5EF4-FFF2-40B4-BE49-F238E27FC236}">
                <a16:creationId xmlns:a16="http://schemas.microsoft.com/office/drawing/2014/main" id="{85BB37AB-2ACE-A713-5E96-25A220692935}"/>
              </a:ext>
            </a:extLst>
          </p:cNvPr>
          <p:cNvSpPr txBox="1">
            <a:spLocks/>
          </p:cNvSpPr>
          <p:nvPr/>
        </p:nvSpPr>
        <p:spPr>
          <a:xfrm>
            <a:off x="904875" y="1664370"/>
            <a:ext cx="9656864" cy="4149725"/>
          </a:xfrm>
          <a:prstGeom prst="rect">
            <a:avLst/>
          </a:prstGeom>
        </p:spPr>
        <p:txBody>
          <a:bodyPr/>
          <a:lstStyle>
            <a:lvl1pPr marL="180000" indent="-180000" algn="l" defTabSz="432000" rtl="0" eaLnBrk="1" latinLnBrk="0" hangingPunct="1">
              <a:lnSpc>
                <a:spcPct val="100000"/>
              </a:lnSpc>
              <a:spcBef>
                <a:spcPts val="1200"/>
              </a:spcBef>
              <a:buClrTx/>
              <a:buFont typeface="Arial" panose="020B0604020202020204" pitchFamily="34" charset="0"/>
              <a:buChar char="•"/>
              <a:defRPr sz="1400" kern="1200">
                <a:solidFill>
                  <a:schemeClr val="tx1"/>
                </a:solidFill>
                <a:latin typeface="+mn-lt"/>
                <a:ea typeface="+mn-ea"/>
                <a:cs typeface="+mn-cs"/>
              </a:defRPr>
            </a:lvl1pPr>
            <a:lvl2pPr marL="360000" indent="-180000" algn="l" defTabSz="432000" rtl="0" eaLnBrk="1" latinLnBrk="0" hangingPunct="1">
              <a:lnSpc>
                <a:spcPct val="100000"/>
              </a:lnSpc>
              <a:spcBef>
                <a:spcPts val="1200"/>
              </a:spcBef>
              <a:buClrTx/>
              <a:buFont typeface="Arial" panose="020B0604020202020204" pitchFamily="34" charset="0"/>
              <a:buChar char="•"/>
              <a:defRPr sz="1400" kern="1200">
                <a:solidFill>
                  <a:schemeClr val="tx1"/>
                </a:solidFill>
                <a:latin typeface="+mn-lt"/>
                <a:ea typeface="+mn-ea"/>
                <a:cs typeface="+mn-cs"/>
              </a:defRPr>
            </a:lvl2pPr>
            <a:lvl3pPr marL="540000" indent="-180000" algn="l" defTabSz="432000" rtl="0" eaLnBrk="1" latinLnBrk="0" hangingPunct="1">
              <a:lnSpc>
                <a:spcPct val="100000"/>
              </a:lnSpc>
              <a:spcBef>
                <a:spcPts val="1200"/>
              </a:spcBef>
              <a:buClrTx/>
              <a:buFont typeface="Arial" panose="020B0604020202020204" pitchFamily="34" charset="0"/>
              <a:buChar char="•"/>
              <a:defRPr sz="1400" kern="1200">
                <a:solidFill>
                  <a:schemeClr val="tx1"/>
                </a:solidFill>
                <a:latin typeface="+mn-lt"/>
                <a:ea typeface="+mn-ea"/>
                <a:cs typeface="+mn-cs"/>
              </a:defRPr>
            </a:lvl3pPr>
            <a:lvl4pPr marL="0" indent="0" algn="l" defTabSz="432000" rtl="0" eaLnBrk="1" latinLnBrk="0" hangingPunct="1">
              <a:lnSpc>
                <a:spcPct val="100000"/>
              </a:lnSpc>
              <a:spcBef>
                <a:spcPts val="1200"/>
              </a:spcBef>
              <a:buFont typeface="Arial" panose="020B0604020202020204" pitchFamily="34" charset="0"/>
              <a:buChar char="​"/>
              <a:tabLst/>
              <a:defRPr sz="1600" b="0" i="0" kern="1200">
                <a:solidFill>
                  <a:schemeClr val="tx1"/>
                </a:solidFill>
                <a:latin typeface="Inter SemiBold" panose="020B0502030000000004" pitchFamily="34" charset="0"/>
                <a:ea typeface="Inter SemiBold" panose="020B0502030000000004" pitchFamily="34" charset="0"/>
                <a:cs typeface="+mn-cs"/>
              </a:defRPr>
            </a:lvl4pPr>
            <a:lvl5pPr marL="0" indent="0" algn="l" defTabSz="432000" rtl="0" eaLnBrk="1" latinLnBrk="0" hangingPunct="1">
              <a:lnSpc>
                <a:spcPct val="100000"/>
              </a:lnSpc>
              <a:spcBef>
                <a:spcPts val="1200"/>
              </a:spcBef>
              <a:buFont typeface="Arial" panose="020B0604020202020204" pitchFamily="34" charset="0"/>
              <a:buChar char="​"/>
              <a:tabLst/>
              <a:defRPr sz="1600" kern="1200">
                <a:solidFill>
                  <a:schemeClr val="tx1"/>
                </a:solidFill>
                <a:latin typeface="+mn-lt"/>
                <a:ea typeface="+mn-ea"/>
                <a:cs typeface="+mn-cs"/>
              </a:defRPr>
            </a:lvl5pPr>
            <a:lvl6pPr marL="180000" indent="-180000" algn="l" defTabSz="432000" rtl="0" eaLnBrk="1" latinLnBrk="0" hangingPunct="1">
              <a:lnSpc>
                <a:spcPct val="100000"/>
              </a:lnSpc>
              <a:spcBef>
                <a:spcPts val="1200"/>
              </a:spcBef>
              <a:buClrTx/>
              <a:buFont typeface="Inter" panose="020B0502030000000004" pitchFamily="34" charset="0"/>
              <a:buChar char=""/>
              <a:defRPr sz="1100" kern="1200">
                <a:solidFill>
                  <a:schemeClr val="tx1"/>
                </a:solidFill>
                <a:latin typeface="+mn-lt"/>
                <a:ea typeface="+mn-ea"/>
                <a:cs typeface="+mn-cs"/>
              </a:defRPr>
            </a:lvl6pPr>
            <a:lvl7pPr marL="0" indent="0" algn="l" defTabSz="432000" rtl="0" eaLnBrk="1" latinLnBrk="0" hangingPunct="1">
              <a:lnSpc>
                <a:spcPct val="100000"/>
              </a:lnSpc>
              <a:spcBef>
                <a:spcPts val="1200"/>
              </a:spcBef>
              <a:buFont typeface="Arial" panose="020B0604020202020204" pitchFamily="34" charset="0"/>
              <a:buChar char="​"/>
              <a:defRPr sz="1200" b="0" kern="1200" baseline="0">
                <a:solidFill>
                  <a:schemeClr val="tx1"/>
                </a:solidFill>
                <a:latin typeface="Inter SemiBold" panose="020B0502030000000004" pitchFamily="34" charset="0"/>
                <a:ea typeface="Inter SemiBold" panose="020B0502030000000004" pitchFamily="34" charset="0"/>
                <a:cs typeface="+mn-cs"/>
              </a:defRPr>
            </a:lvl7pPr>
            <a:lvl8pPr marL="0" indent="0" algn="l" defTabSz="432000" rtl="0" eaLnBrk="1" latinLnBrk="0" hangingPunct="1">
              <a:lnSpc>
                <a:spcPct val="100000"/>
              </a:lnSpc>
              <a:spcBef>
                <a:spcPts val="1200"/>
              </a:spcBef>
              <a:buFont typeface="Arial" panose="020B0604020202020204" pitchFamily="34" charset="0"/>
              <a:buChar char="​"/>
              <a:defRPr sz="1200" kern="1200">
                <a:solidFill>
                  <a:schemeClr val="tx1"/>
                </a:solidFill>
                <a:latin typeface="+mn-lt"/>
                <a:ea typeface="+mn-ea"/>
                <a:cs typeface="+mn-cs"/>
              </a:defRPr>
            </a:lvl8pPr>
            <a:lvl9pPr marL="0" indent="0" algn="l" defTabSz="432000" rtl="0" eaLnBrk="1" latinLnBrk="0" hangingPunct="1">
              <a:lnSpc>
                <a:spcPct val="100000"/>
              </a:lnSpc>
              <a:spcBef>
                <a:spcPts val="1200"/>
              </a:spcBef>
              <a:buFont typeface="Arial" panose="020B0604020202020204" pitchFamily="34" charset="0"/>
              <a:buChar char="​"/>
              <a:defRPr sz="6600" b="0" kern="1200" baseline="0">
                <a:solidFill>
                  <a:schemeClr val="tx1"/>
                </a:solidFill>
                <a:latin typeface="Inter SemiBold" panose="020B0502030000000004" pitchFamily="34" charset="0"/>
                <a:ea typeface="Inter SemiBold" panose="020B0502030000000004" pitchFamily="34" charset="0"/>
                <a:cs typeface="+mn-cs"/>
              </a:defRPr>
            </a:lvl9pPr>
          </a:lstStyle>
          <a:p>
            <a:pPr>
              <a:buFont typeface="Arial" panose="020B0604020202020204" pitchFamily="34" charset="0"/>
              <a:buChar char="•"/>
            </a:pPr>
            <a:r>
              <a:rPr lang="da-DK" sz="1400">
                <a:solidFill>
                  <a:schemeClr val="bg1"/>
                </a:solidFill>
                <a:latin typeface="+mn-lt"/>
                <a:ea typeface="Verdana" panose="020B0604030504040204" pitchFamily="34" charset="0"/>
              </a:rPr>
              <a:t>Reduktion af parkeringspladser</a:t>
            </a:r>
          </a:p>
          <a:p>
            <a:pPr>
              <a:buFont typeface="Arial" panose="020B0604020202020204" pitchFamily="34" charset="0"/>
              <a:buChar char="•"/>
            </a:pPr>
            <a:r>
              <a:rPr lang="da-DK">
                <a:solidFill>
                  <a:schemeClr val="bg1"/>
                </a:solidFill>
                <a:ea typeface="Verdana" panose="020B0604030504040204" pitchFamily="34" charset="0"/>
              </a:rPr>
              <a:t>Eksisterende parkeringsbehov </a:t>
            </a:r>
            <a:endParaRPr lang="da-DK" sz="1400">
              <a:solidFill>
                <a:schemeClr val="bg1"/>
              </a:solidFill>
              <a:latin typeface="+mn-lt"/>
              <a:ea typeface="Verdana" panose="020B0604030504040204" pitchFamily="34" charset="0"/>
            </a:endParaRPr>
          </a:p>
        </p:txBody>
      </p:sp>
      <p:pic>
        <p:nvPicPr>
          <p:cNvPr id="2" name="Picture 3">
            <a:extLst>
              <a:ext uri="{FF2B5EF4-FFF2-40B4-BE49-F238E27FC236}">
                <a16:creationId xmlns:a16="http://schemas.microsoft.com/office/drawing/2014/main" id="{A2AB5B0D-9E4D-03D3-B573-252BA6ADA4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5622993" y="1301074"/>
            <a:ext cx="5888887" cy="3902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02511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45A7BF-603D-A3CB-B816-B7FC9B75B4B8}"/>
              </a:ext>
            </a:extLst>
          </p:cNvPr>
          <p:cNvSpPr>
            <a:spLocks noGrp="1"/>
          </p:cNvSpPr>
          <p:nvPr>
            <p:ph type="title"/>
          </p:nvPr>
        </p:nvSpPr>
        <p:spPr>
          <a:xfrm>
            <a:off x="498000" y="89377"/>
            <a:ext cx="11196000" cy="338554"/>
          </a:xfrm>
        </p:spPr>
        <p:txBody>
          <a:bodyPr/>
          <a:lstStyle/>
          <a:p>
            <a:r>
              <a:rPr lang="da-DK"/>
              <a:t>Parkeringsoptælling</a:t>
            </a:r>
          </a:p>
        </p:txBody>
      </p:sp>
      <p:sp>
        <p:nvSpPr>
          <p:cNvPr id="5" name="Pladsholder til dato 4">
            <a:extLst>
              <a:ext uri="{FF2B5EF4-FFF2-40B4-BE49-F238E27FC236}">
                <a16:creationId xmlns:a16="http://schemas.microsoft.com/office/drawing/2014/main" id="{D97DAD24-E86A-2256-6D4A-A82CECBDFE8C}"/>
              </a:ext>
            </a:extLst>
          </p:cNvPr>
          <p:cNvSpPr>
            <a:spLocks noGrp="1"/>
          </p:cNvSpPr>
          <p:nvPr>
            <p:ph type="dt" sz="half" idx="15"/>
          </p:nvPr>
        </p:nvSpPr>
        <p:spPr/>
        <p:txBody>
          <a:bodyPr/>
          <a:lstStyle/>
          <a:p>
            <a:fld id="{79D5B393-A7D7-4A87-A919-E797F7775352}" type="datetime6">
              <a:rPr lang="da-DK" smtClean="0"/>
              <a:t>6.11.2024</a:t>
            </a:fld>
            <a:endParaRPr lang="en-GB"/>
          </a:p>
        </p:txBody>
      </p:sp>
      <p:sp>
        <p:nvSpPr>
          <p:cNvPr id="6" name="Pladsholder til sidefod 5">
            <a:extLst>
              <a:ext uri="{FF2B5EF4-FFF2-40B4-BE49-F238E27FC236}">
                <a16:creationId xmlns:a16="http://schemas.microsoft.com/office/drawing/2014/main" id="{A676D774-AC08-0426-015E-A78F3D435F63}"/>
              </a:ext>
            </a:extLst>
          </p:cNvPr>
          <p:cNvSpPr>
            <a:spLocks noGrp="1"/>
          </p:cNvSpPr>
          <p:nvPr>
            <p:ph type="ftr" sz="quarter" idx="3"/>
          </p:nvPr>
        </p:nvSpPr>
        <p:spPr/>
        <p:txBody>
          <a:bodyPr/>
          <a:lstStyle/>
          <a:p>
            <a:endParaRPr lang="en-GB"/>
          </a:p>
        </p:txBody>
      </p:sp>
      <p:pic>
        <p:nvPicPr>
          <p:cNvPr id="4" name="Billede 3">
            <a:extLst>
              <a:ext uri="{FF2B5EF4-FFF2-40B4-BE49-F238E27FC236}">
                <a16:creationId xmlns:a16="http://schemas.microsoft.com/office/drawing/2014/main" id="{055A9EE4-9318-43FD-4624-8CF98042DEB5}"/>
              </a:ext>
            </a:extLst>
          </p:cNvPr>
          <p:cNvPicPr>
            <a:picLocks noChangeAspect="1"/>
          </p:cNvPicPr>
          <p:nvPr/>
        </p:nvPicPr>
        <p:blipFill>
          <a:blip r:embed="rId3"/>
          <a:stretch>
            <a:fillRect/>
          </a:stretch>
        </p:blipFill>
        <p:spPr>
          <a:xfrm>
            <a:off x="1059679" y="449768"/>
            <a:ext cx="10832964" cy="6408232"/>
          </a:xfrm>
          <a:prstGeom prst="rect">
            <a:avLst/>
          </a:prstGeom>
        </p:spPr>
      </p:pic>
      <p:pic>
        <p:nvPicPr>
          <p:cNvPr id="9" name="Billede 8">
            <a:extLst>
              <a:ext uri="{FF2B5EF4-FFF2-40B4-BE49-F238E27FC236}">
                <a16:creationId xmlns:a16="http://schemas.microsoft.com/office/drawing/2014/main" id="{ABE2DC31-FA42-7DB9-EEBC-B37558CDDE62}"/>
              </a:ext>
            </a:extLst>
          </p:cNvPr>
          <p:cNvPicPr>
            <a:picLocks noChangeAspect="1"/>
          </p:cNvPicPr>
          <p:nvPr/>
        </p:nvPicPr>
        <p:blipFill>
          <a:blip r:embed="rId4"/>
          <a:stretch>
            <a:fillRect/>
          </a:stretch>
        </p:blipFill>
        <p:spPr>
          <a:xfrm>
            <a:off x="1059679" y="435630"/>
            <a:ext cx="10805588" cy="6422369"/>
          </a:xfrm>
          <a:prstGeom prst="rect">
            <a:avLst/>
          </a:prstGeom>
        </p:spPr>
      </p:pic>
      <p:pic>
        <p:nvPicPr>
          <p:cNvPr id="12" name="Billede 11">
            <a:extLst>
              <a:ext uri="{FF2B5EF4-FFF2-40B4-BE49-F238E27FC236}">
                <a16:creationId xmlns:a16="http://schemas.microsoft.com/office/drawing/2014/main" id="{B511905E-D221-5280-553E-4C98357FF124}"/>
              </a:ext>
            </a:extLst>
          </p:cNvPr>
          <p:cNvPicPr>
            <a:picLocks noChangeAspect="1"/>
          </p:cNvPicPr>
          <p:nvPr/>
        </p:nvPicPr>
        <p:blipFill>
          <a:blip r:embed="rId5"/>
          <a:stretch>
            <a:fillRect/>
          </a:stretch>
        </p:blipFill>
        <p:spPr>
          <a:xfrm>
            <a:off x="1091503" y="470864"/>
            <a:ext cx="10805589" cy="6387135"/>
          </a:xfrm>
          <a:prstGeom prst="rect">
            <a:avLst/>
          </a:prstGeom>
        </p:spPr>
      </p:pic>
      <p:pic>
        <p:nvPicPr>
          <p:cNvPr id="14" name="Billede 13">
            <a:extLst>
              <a:ext uri="{FF2B5EF4-FFF2-40B4-BE49-F238E27FC236}">
                <a16:creationId xmlns:a16="http://schemas.microsoft.com/office/drawing/2014/main" id="{9B9B0CB8-46B5-AA7B-B2EF-37C7A083309B}"/>
              </a:ext>
            </a:extLst>
          </p:cNvPr>
          <p:cNvPicPr>
            <a:picLocks noChangeAspect="1"/>
          </p:cNvPicPr>
          <p:nvPr/>
        </p:nvPicPr>
        <p:blipFill>
          <a:blip r:embed="rId6"/>
          <a:stretch>
            <a:fillRect/>
          </a:stretch>
        </p:blipFill>
        <p:spPr>
          <a:xfrm>
            <a:off x="1071687" y="463016"/>
            <a:ext cx="10832964" cy="6394984"/>
          </a:xfrm>
          <a:prstGeom prst="rect">
            <a:avLst/>
          </a:prstGeom>
        </p:spPr>
      </p:pic>
      <p:pic>
        <p:nvPicPr>
          <p:cNvPr id="16" name="Billede 15">
            <a:extLst>
              <a:ext uri="{FF2B5EF4-FFF2-40B4-BE49-F238E27FC236}">
                <a16:creationId xmlns:a16="http://schemas.microsoft.com/office/drawing/2014/main" id="{B394E808-C376-AAFB-318B-BEA8208D81C6}"/>
              </a:ext>
            </a:extLst>
          </p:cNvPr>
          <p:cNvPicPr>
            <a:picLocks noChangeAspect="1"/>
          </p:cNvPicPr>
          <p:nvPr/>
        </p:nvPicPr>
        <p:blipFill>
          <a:blip r:embed="rId7"/>
          <a:stretch>
            <a:fillRect/>
          </a:stretch>
        </p:blipFill>
        <p:spPr>
          <a:xfrm>
            <a:off x="1091503" y="466314"/>
            <a:ext cx="10796680" cy="6391686"/>
          </a:xfrm>
          <a:prstGeom prst="rect">
            <a:avLst/>
          </a:prstGeom>
        </p:spPr>
      </p:pic>
      <p:pic>
        <p:nvPicPr>
          <p:cNvPr id="18" name="Billede 17">
            <a:extLst>
              <a:ext uri="{FF2B5EF4-FFF2-40B4-BE49-F238E27FC236}">
                <a16:creationId xmlns:a16="http://schemas.microsoft.com/office/drawing/2014/main" id="{A0C6966C-4950-57FE-0781-A95F13C84562}"/>
              </a:ext>
            </a:extLst>
          </p:cNvPr>
          <p:cNvPicPr>
            <a:picLocks noChangeAspect="1"/>
          </p:cNvPicPr>
          <p:nvPr/>
        </p:nvPicPr>
        <p:blipFill>
          <a:blip r:embed="rId8"/>
          <a:stretch>
            <a:fillRect/>
          </a:stretch>
        </p:blipFill>
        <p:spPr>
          <a:xfrm>
            <a:off x="1087042" y="457234"/>
            <a:ext cx="10788591" cy="6400765"/>
          </a:xfrm>
          <a:prstGeom prst="rect">
            <a:avLst/>
          </a:prstGeom>
        </p:spPr>
      </p:pic>
      <p:pic>
        <p:nvPicPr>
          <p:cNvPr id="20" name="Billede 19">
            <a:extLst>
              <a:ext uri="{FF2B5EF4-FFF2-40B4-BE49-F238E27FC236}">
                <a16:creationId xmlns:a16="http://schemas.microsoft.com/office/drawing/2014/main" id="{C153EFC3-D7A5-4AFD-09CF-255982A3FD77}"/>
              </a:ext>
            </a:extLst>
          </p:cNvPr>
          <p:cNvPicPr>
            <a:picLocks noChangeAspect="1"/>
          </p:cNvPicPr>
          <p:nvPr/>
        </p:nvPicPr>
        <p:blipFill>
          <a:blip r:embed="rId9"/>
          <a:stretch>
            <a:fillRect/>
          </a:stretch>
        </p:blipFill>
        <p:spPr>
          <a:xfrm>
            <a:off x="1059679" y="451514"/>
            <a:ext cx="10836365" cy="6406485"/>
          </a:xfrm>
          <a:prstGeom prst="rect">
            <a:avLst/>
          </a:prstGeom>
        </p:spPr>
      </p:pic>
      <p:pic>
        <p:nvPicPr>
          <p:cNvPr id="22" name="Billede 21">
            <a:extLst>
              <a:ext uri="{FF2B5EF4-FFF2-40B4-BE49-F238E27FC236}">
                <a16:creationId xmlns:a16="http://schemas.microsoft.com/office/drawing/2014/main" id="{D12E2101-A526-0549-5307-4C6420DDB418}"/>
              </a:ext>
            </a:extLst>
          </p:cNvPr>
          <p:cNvPicPr>
            <a:picLocks noChangeAspect="1"/>
          </p:cNvPicPr>
          <p:nvPr/>
        </p:nvPicPr>
        <p:blipFill>
          <a:blip r:embed="rId10"/>
          <a:stretch>
            <a:fillRect/>
          </a:stretch>
        </p:blipFill>
        <p:spPr>
          <a:xfrm>
            <a:off x="1102510" y="466312"/>
            <a:ext cx="10772932" cy="6391687"/>
          </a:xfrm>
          <a:prstGeom prst="rect">
            <a:avLst/>
          </a:prstGeom>
        </p:spPr>
      </p:pic>
      <p:pic>
        <p:nvPicPr>
          <p:cNvPr id="24" name="Billede 23">
            <a:extLst>
              <a:ext uri="{FF2B5EF4-FFF2-40B4-BE49-F238E27FC236}">
                <a16:creationId xmlns:a16="http://schemas.microsoft.com/office/drawing/2014/main" id="{43DD202A-006F-280C-1A6D-B013207C2D07}"/>
              </a:ext>
            </a:extLst>
          </p:cNvPr>
          <p:cNvPicPr>
            <a:picLocks noChangeAspect="1"/>
          </p:cNvPicPr>
          <p:nvPr/>
        </p:nvPicPr>
        <p:blipFill>
          <a:blip r:embed="rId11"/>
          <a:stretch>
            <a:fillRect/>
          </a:stretch>
        </p:blipFill>
        <p:spPr>
          <a:xfrm>
            <a:off x="1069652" y="449768"/>
            <a:ext cx="10811512" cy="6408232"/>
          </a:xfrm>
          <a:prstGeom prst="rect">
            <a:avLst/>
          </a:prstGeom>
        </p:spPr>
      </p:pic>
      <p:pic>
        <p:nvPicPr>
          <p:cNvPr id="26" name="Billede 25">
            <a:extLst>
              <a:ext uri="{FF2B5EF4-FFF2-40B4-BE49-F238E27FC236}">
                <a16:creationId xmlns:a16="http://schemas.microsoft.com/office/drawing/2014/main" id="{79A498DB-8F87-0723-7ABD-20091BFC95B4}"/>
              </a:ext>
            </a:extLst>
          </p:cNvPr>
          <p:cNvPicPr>
            <a:picLocks noChangeAspect="1"/>
          </p:cNvPicPr>
          <p:nvPr/>
        </p:nvPicPr>
        <p:blipFill>
          <a:blip r:embed="rId12"/>
          <a:stretch>
            <a:fillRect/>
          </a:stretch>
        </p:blipFill>
        <p:spPr>
          <a:xfrm>
            <a:off x="1094951" y="461280"/>
            <a:ext cx="10779423" cy="6396720"/>
          </a:xfrm>
          <a:prstGeom prst="rect">
            <a:avLst/>
          </a:prstGeom>
        </p:spPr>
      </p:pic>
      <p:pic>
        <p:nvPicPr>
          <p:cNvPr id="28" name="Billede 27">
            <a:extLst>
              <a:ext uri="{FF2B5EF4-FFF2-40B4-BE49-F238E27FC236}">
                <a16:creationId xmlns:a16="http://schemas.microsoft.com/office/drawing/2014/main" id="{BE5D3C4F-A83C-8B77-4730-52A3377247F5}"/>
              </a:ext>
            </a:extLst>
          </p:cNvPr>
          <p:cNvPicPr>
            <a:picLocks noChangeAspect="1"/>
          </p:cNvPicPr>
          <p:nvPr/>
        </p:nvPicPr>
        <p:blipFill>
          <a:blip r:embed="rId13"/>
          <a:stretch>
            <a:fillRect/>
          </a:stretch>
        </p:blipFill>
        <p:spPr>
          <a:xfrm>
            <a:off x="1101462" y="459274"/>
            <a:ext cx="10761492" cy="6398725"/>
          </a:xfrm>
          <a:prstGeom prst="rect">
            <a:avLst/>
          </a:prstGeom>
        </p:spPr>
      </p:pic>
    </p:spTree>
    <p:extLst>
      <p:ext uri="{BB962C8B-B14F-4D97-AF65-F5344CB8AC3E}">
        <p14:creationId xmlns:p14="http://schemas.microsoft.com/office/powerpoint/2010/main" val="281937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340A579-375C-469A-9A56-4D455599D07A}"/>
              </a:ext>
            </a:extLst>
          </p:cNvPr>
          <p:cNvSpPr>
            <a:spLocks noGrp="1"/>
          </p:cNvSpPr>
          <p:nvPr>
            <p:ph type="body" sz="quarter" idx="15"/>
          </p:nvPr>
        </p:nvSpPr>
        <p:spPr>
          <a:xfrm>
            <a:off x="840048" y="1227269"/>
            <a:ext cx="6999789" cy="470898"/>
          </a:xfrm>
        </p:spPr>
        <p:txBody>
          <a:bodyPr/>
          <a:lstStyle/>
          <a:p>
            <a:r>
              <a:rPr lang="da-DK">
                <a:solidFill>
                  <a:schemeClr val="bg2"/>
                </a:solidFill>
              </a:rPr>
              <a:t>Tak for ordet – er der spørgsmål?</a:t>
            </a:r>
          </a:p>
        </p:txBody>
      </p:sp>
      <p:pic>
        <p:nvPicPr>
          <p:cNvPr id="2" name="Billede 1">
            <a:extLst>
              <a:ext uri="{FF2B5EF4-FFF2-40B4-BE49-F238E27FC236}">
                <a16:creationId xmlns:a16="http://schemas.microsoft.com/office/drawing/2014/main" id="{F1B11621-901D-DA5C-5484-A073E4671A88}"/>
              </a:ext>
            </a:extLst>
          </p:cNvPr>
          <p:cNvPicPr>
            <a:picLocks noChangeAspect="1"/>
          </p:cNvPicPr>
          <p:nvPr/>
        </p:nvPicPr>
        <p:blipFill rotWithShape="1">
          <a:blip r:embed="rId2"/>
          <a:srcRect t="9218" b="12110"/>
          <a:stretch/>
        </p:blipFill>
        <p:spPr>
          <a:xfrm>
            <a:off x="2406353" y="2380177"/>
            <a:ext cx="7379293" cy="3667226"/>
          </a:xfrm>
          <a:prstGeom prst="rect">
            <a:avLst/>
          </a:prstGeom>
        </p:spPr>
      </p:pic>
    </p:spTree>
    <p:extLst>
      <p:ext uri="{BB962C8B-B14F-4D97-AF65-F5344CB8AC3E}">
        <p14:creationId xmlns:p14="http://schemas.microsoft.com/office/powerpoint/2010/main" val="3719862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CFC0B8-9EED-4C59-B657-EC9C8878BB7C}"/>
              </a:ext>
            </a:extLst>
          </p:cNvPr>
          <p:cNvSpPr>
            <a:spLocks noGrp="1"/>
          </p:cNvSpPr>
          <p:nvPr>
            <p:ph type="title"/>
          </p:nvPr>
        </p:nvSpPr>
        <p:spPr>
          <a:xfrm>
            <a:off x="971550" y="790333"/>
            <a:ext cx="10081650" cy="320993"/>
          </a:xfrm>
        </p:spPr>
        <p:txBody>
          <a:bodyPr>
            <a:normAutofit fontScale="90000"/>
          </a:bodyPr>
          <a:lstStyle/>
          <a:p>
            <a:r>
              <a:rPr lang="da-DK"/>
              <a:t>Planteprincipper</a:t>
            </a:r>
          </a:p>
        </p:txBody>
      </p:sp>
      <p:sp>
        <p:nvSpPr>
          <p:cNvPr id="4" name="Date Placeholder 3">
            <a:extLst>
              <a:ext uri="{FF2B5EF4-FFF2-40B4-BE49-F238E27FC236}">
                <a16:creationId xmlns:a16="http://schemas.microsoft.com/office/drawing/2014/main" id="{7601FD0C-EB13-4A12-BCA3-991E91C1E6A1}"/>
              </a:ext>
            </a:extLst>
          </p:cNvPr>
          <p:cNvSpPr>
            <a:spLocks noGrp="1"/>
          </p:cNvSpPr>
          <p:nvPr>
            <p:ph type="dt" sz="half" idx="17"/>
          </p:nvPr>
        </p:nvSpPr>
        <p:spPr/>
        <p:txBody>
          <a:bodyPr/>
          <a:lstStyle/>
          <a:p>
            <a:fld id="{76590952-61D4-4AEF-9841-EC77FBCDE630}" type="datetime6">
              <a:rPr lang="da-DK" smtClean="0"/>
              <a:t>6.11.2024</a:t>
            </a:fld>
            <a:endParaRPr lang="en-GB"/>
          </a:p>
        </p:txBody>
      </p:sp>
      <p:sp>
        <p:nvSpPr>
          <p:cNvPr id="6" name="Footer Placeholder 5">
            <a:extLst>
              <a:ext uri="{FF2B5EF4-FFF2-40B4-BE49-F238E27FC236}">
                <a16:creationId xmlns:a16="http://schemas.microsoft.com/office/drawing/2014/main" id="{BF85B9F3-9A12-4DE8-9C52-B2A9466459B2}"/>
              </a:ext>
            </a:extLst>
          </p:cNvPr>
          <p:cNvSpPr>
            <a:spLocks noGrp="1"/>
          </p:cNvSpPr>
          <p:nvPr>
            <p:ph type="ftr" sz="quarter" idx="18"/>
          </p:nvPr>
        </p:nvSpPr>
        <p:spPr/>
        <p:txBody>
          <a:bodyPr/>
          <a:lstStyle/>
          <a:p>
            <a:endParaRPr lang="en-GB"/>
          </a:p>
        </p:txBody>
      </p:sp>
      <p:sp>
        <p:nvSpPr>
          <p:cNvPr id="5" name="Pladsholder til indhold 20">
            <a:extLst>
              <a:ext uri="{FF2B5EF4-FFF2-40B4-BE49-F238E27FC236}">
                <a16:creationId xmlns:a16="http://schemas.microsoft.com/office/drawing/2014/main" id="{85BB37AB-2ACE-A713-5E96-25A220692935}"/>
              </a:ext>
            </a:extLst>
          </p:cNvPr>
          <p:cNvSpPr txBox="1">
            <a:spLocks/>
          </p:cNvSpPr>
          <p:nvPr/>
        </p:nvSpPr>
        <p:spPr>
          <a:xfrm>
            <a:off x="904875" y="1445080"/>
            <a:ext cx="6653605" cy="4369016"/>
          </a:xfrm>
          <a:prstGeom prst="rect">
            <a:avLst/>
          </a:prstGeom>
        </p:spPr>
        <p:txBody>
          <a:bodyPr/>
          <a:lstStyle>
            <a:lvl1pPr marL="180000" indent="-180000" algn="l" defTabSz="432000" rtl="0" eaLnBrk="1" latinLnBrk="0" hangingPunct="1">
              <a:lnSpc>
                <a:spcPct val="100000"/>
              </a:lnSpc>
              <a:spcBef>
                <a:spcPts val="1200"/>
              </a:spcBef>
              <a:buClrTx/>
              <a:buFont typeface="Arial" panose="020B0604020202020204" pitchFamily="34" charset="0"/>
              <a:buChar char="•"/>
              <a:defRPr sz="1400" kern="1200">
                <a:solidFill>
                  <a:schemeClr val="tx1"/>
                </a:solidFill>
                <a:latin typeface="+mn-lt"/>
                <a:ea typeface="+mn-ea"/>
                <a:cs typeface="+mn-cs"/>
              </a:defRPr>
            </a:lvl1pPr>
            <a:lvl2pPr marL="360000" indent="-180000" algn="l" defTabSz="432000" rtl="0" eaLnBrk="1" latinLnBrk="0" hangingPunct="1">
              <a:lnSpc>
                <a:spcPct val="100000"/>
              </a:lnSpc>
              <a:spcBef>
                <a:spcPts val="1200"/>
              </a:spcBef>
              <a:buClrTx/>
              <a:buFont typeface="Arial" panose="020B0604020202020204" pitchFamily="34" charset="0"/>
              <a:buChar char="•"/>
              <a:defRPr sz="1400" kern="1200">
                <a:solidFill>
                  <a:schemeClr val="tx1"/>
                </a:solidFill>
                <a:latin typeface="+mn-lt"/>
                <a:ea typeface="+mn-ea"/>
                <a:cs typeface="+mn-cs"/>
              </a:defRPr>
            </a:lvl2pPr>
            <a:lvl3pPr marL="540000" indent="-180000" algn="l" defTabSz="432000" rtl="0" eaLnBrk="1" latinLnBrk="0" hangingPunct="1">
              <a:lnSpc>
                <a:spcPct val="100000"/>
              </a:lnSpc>
              <a:spcBef>
                <a:spcPts val="1200"/>
              </a:spcBef>
              <a:buClrTx/>
              <a:buFont typeface="Arial" panose="020B0604020202020204" pitchFamily="34" charset="0"/>
              <a:buChar char="•"/>
              <a:defRPr sz="1400" kern="1200">
                <a:solidFill>
                  <a:schemeClr val="tx1"/>
                </a:solidFill>
                <a:latin typeface="+mn-lt"/>
                <a:ea typeface="+mn-ea"/>
                <a:cs typeface="+mn-cs"/>
              </a:defRPr>
            </a:lvl3pPr>
            <a:lvl4pPr marL="0" indent="0" algn="l" defTabSz="432000" rtl="0" eaLnBrk="1" latinLnBrk="0" hangingPunct="1">
              <a:lnSpc>
                <a:spcPct val="100000"/>
              </a:lnSpc>
              <a:spcBef>
                <a:spcPts val="1200"/>
              </a:spcBef>
              <a:buFont typeface="Arial" panose="020B0604020202020204" pitchFamily="34" charset="0"/>
              <a:buChar char="​"/>
              <a:tabLst/>
              <a:defRPr sz="1600" b="0" i="0" kern="1200">
                <a:solidFill>
                  <a:schemeClr val="tx1"/>
                </a:solidFill>
                <a:latin typeface="Inter SemiBold" panose="020B0502030000000004" pitchFamily="34" charset="0"/>
                <a:ea typeface="Inter SemiBold" panose="020B0502030000000004" pitchFamily="34" charset="0"/>
                <a:cs typeface="+mn-cs"/>
              </a:defRPr>
            </a:lvl4pPr>
            <a:lvl5pPr marL="0" indent="0" algn="l" defTabSz="432000" rtl="0" eaLnBrk="1" latinLnBrk="0" hangingPunct="1">
              <a:lnSpc>
                <a:spcPct val="100000"/>
              </a:lnSpc>
              <a:spcBef>
                <a:spcPts val="1200"/>
              </a:spcBef>
              <a:buFont typeface="Arial" panose="020B0604020202020204" pitchFamily="34" charset="0"/>
              <a:buChar char="​"/>
              <a:tabLst/>
              <a:defRPr sz="1600" kern="1200">
                <a:solidFill>
                  <a:schemeClr val="tx1"/>
                </a:solidFill>
                <a:latin typeface="+mn-lt"/>
                <a:ea typeface="+mn-ea"/>
                <a:cs typeface="+mn-cs"/>
              </a:defRPr>
            </a:lvl5pPr>
            <a:lvl6pPr marL="180000" indent="-180000" algn="l" defTabSz="432000" rtl="0" eaLnBrk="1" latinLnBrk="0" hangingPunct="1">
              <a:lnSpc>
                <a:spcPct val="100000"/>
              </a:lnSpc>
              <a:spcBef>
                <a:spcPts val="1200"/>
              </a:spcBef>
              <a:buClrTx/>
              <a:buFont typeface="Inter" panose="020B0502030000000004" pitchFamily="34" charset="0"/>
              <a:buChar char=""/>
              <a:defRPr sz="1100" kern="1200">
                <a:solidFill>
                  <a:schemeClr val="tx1"/>
                </a:solidFill>
                <a:latin typeface="+mn-lt"/>
                <a:ea typeface="+mn-ea"/>
                <a:cs typeface="+mn-cs"/>
              </a:defRPr>
            </a:lvl6pPr>
            <a:lvl7pPr marL="0" indent="0" algn="l" defTabSz="432000" rtl="0" eaLnBrk="1" latinLnBrk="0" hangingPunct="1">
              <a:lnSpc>
                <a:spcPct val="100000"/>
              </a:lnSpc>
              <a:spcBef>
                <a:spcPts val="1200"/>
              </a:spcBef>
              <a:buFont typeface="Arial" panose="020B0604020202020204" pitchFamily="34" charset="0"/>
              <a:buChar char="​"/>
              <a:defRPr sz="1200" b="0" kern="1200" baseline="0">
                <a:solidFill>
                  <a:schemeClr val="tx1"/>
                </a:solidFill>
                <a:latin typeface="Inter SemiBold" panose="020B0502030000000004" pitchFamily="34" charset="0"/>
                <a:ea typeface="Inter SemiBold" panose="020B0502030000000004" pitchFamily="34" charset="0"/>
                <a:cs typeface="+mn-cs"/>
              </a:defRPr>
            </a:lvl7pPr>
            <a:lvl8pPr marL="0" indent="0" algn="l" defTabSz="432000" rtl="0" eaLnBrk="1" latinLnBrk="0" hangingPunct="1">
              <a:lnSpc>
                <a:spcPct val="100000"/>
              </a:lnSpc>
              <a:spcBef>
                <a:spcPts val="1200"/>
              </a:spcBef>
              <a:buFont typeface="Arial" panose="020B0604020202020204" pitchFamily="34" charset="0"/>
              <a:buChar char="​"/>
              <a:defRPr sz="1200" kern="1200">
                <a:solidFill>
                  <a:schemeClr val="tx1"/>
                </a:solidFill>
                <a:latin typeface="+mn-lt"/>
                <a:ea typeface="+mn-ea"/>
                <a:cs typeface="+mn-cs"/>
              </a:defRPr>
            </a:lvl8pPr>
            <a:lvl9pPr marL="0" indent="0" algn="l" defTabSz="432000" rtl="0" eaLnBrk="1" latinLnBrk="0" hangingPunct="1">
              <a:lnSpc>
                <a:spcPct val="100000"/>
              </a:lnSpc>
              <a:spcBef>
                <a:spcPts val="1200"/>
              </a:spcBef>
              <a:buFont typeface="Arial" panose="020B0604020202020204" pitchFamily="34" charset="0"/>
              <a:buChar char="​"/>
              <a:defRPr sz="6600" b="0" kern="1200" baseline="0">
                <a:solidFill>
                  <a:schemeClr val="tx1"/>
                </a:solidFill>
                <a:latin typeface="Inter SemiBold" panose="020B0502030000000004" pitchFamily="34" charset="0"/>
                <a:ea typeface="Inter SemiBold" panose="020B0502030000000004" pitchFamily="34" charset="0"/>
                <a:cs typeface="+mn-cs"/>
              </a:defRPr>
            </a:lvl9pPr>
          </a:lstStyle>
          <a:p>
            <a:pPr marL="0" indent="0" defTabSz="742950">
              <a:buClr>
                <a:schemeClr val="bg2"/>
              </a:buClr>
              <a:buNone/>
              <a:defRPr/>
            </a:pPr>
            <a:r>
              <a:rPr lang="da-DK" sz="1600">
                <a:latin typeface="Arial" panose="020B0604020202020204" pitchFamily="34" charset="0"/>
                <a:cs typeface="Arial" panose="020B0604020202020204" pitchFamily="34" charset="0"/>
              </a:rPr>
              <a:t>Forårsløg og stauder.</a:t>
            </a:r>
          </a:p>
          <a:p>
            <a:pPr marL="0" indent="0" defTabSz="742950">
              <a:buClr>
                <a:schemeClr val="bg2"/>
              </a:buClr>
              <a:buNone/>
              <a:defRPr/>
            </a:pPr>
            <a:r>
              <a:rPr lang="da-DK" sz="1600">
                <a:latin typeface="Arial" panose="020B0604020202020204" pitchFamily="34" charset="0"/>
                <a:cs typeface="Arial" panose="020B0604020202020204" pitchFamily="34" charset="0"/>
              </a:rPr>
              <a:t>Beplantningen varierer typisk i højden fra 20 – 80 cm.</a:t>
            </a:r>
          </a:p>
          <a:p>
            <a:pPr marL="0" indent="0" defTabSz="742950">
              <a:buClr>
                <a:schemeClr val="bg2"/>
              </a:buClr>
              <a:buNone/>
              <a:defRPr/>
            </a:pPr>
            <a:r>
              <a:rPr lang="da-DK" sz="1600">
                <a:latin typeface="Arial" panose="020B0604020202020204" pitchFamily="34" charset="0"/>
                <a:cs typeface="Arial" panose="020B0604020202020204" pitchFamily="34" charset="0"/>
              </a:rPr>
              <a:t>Planterne er valgt, fordi de både tåler tørke i længere perioder og har længst mulig blomstringstid. De skal bidrage til et solidt bunddække, hvor filterjorden holdes på plads og planternes rødder optimerer </a:t>
            </a:r>
            <a:r>
              <a:rPr lang="da-DK" sz="1600" err="1">
                <a:latin typeface="Arial" panose="020B0604020202020204" pitchFamily="34" charset="0"/>
                <a:cs typeface="Arial" panose="020B0604020202020204" pitchFamily="34" charset="0"/>
              </a:rPr>
              <a:t>regnbedets</a:t>
            </a:r>
            <a:r>
              <a:rPr lang="da-DK" sz="1600">
                <a:latin typeface="Arial" panose="020B0604020202020204" pitchFamily="34" charset="0"/>
                <a:cs typeface="Arial" panose="020B0604020202020204" pitchFamily="34" charset="0"/>
              </a:rPr>
              <a:t> evne til at optage og nedsive regnvand.</a:t>
            </a:r>
          </a:p>
          <a:p>
            <a:pPr marL="0" indent="0" defTabSz="742950">
              <a:buClr>
                <a:schemeClr val="bg2"/>
              </a:buClr>
              <a:buNone/>
              <a:defRPr/>
            </a:pPr>
            <a:r>
              <a:rPr lang="da-DK" sz="1600">
                <a:latin typeface="Arial" panose="020B0604020202020204" pitchFamily="34" charset="0"/>
                <a:cs typeface="Arial" panose="020B0604020202020204" pitchFamily="34" charset="0"/>
              </a:rPr>
              <a:t>Om vinteren vil stauderne visne ned, nogen vil stå med frøstande, så beplantningen stadig fylder bedet ud. Hvis beplantningen beskadiges eller går ud, som følge af ekstreme vejrforhold, sørger vi for at plante nye planter.</a:t>
            </a:r>
          </a:p>
          <a:p>
            <a:pPr marL="0" indent="0" defTabSz="742950">
              <a:buClr>
                <a:schemeClr val="bg2"/>
              </a:buClr>
              <a:buNone/>
              <a:defRPr/>
            </a:pPr>
            <a:r>
              <a:rPr lang="da-DK" sz="1600">
                <a:latin typeface="Arial" panose="020B0604020202020204" pitchFamily="34" charset="0"/>
                <a:cs typeface="Arial" panose="020B0604020202020204" pitchFamily="34" charset="0"/>
              </a:rPr>
              <a:t>En anlægsgartner sørger for vanding og opsyn med alle bede i etableringsfasen. Efter de første to vækstsæsoner overgår plejen til HOFOR Drift. Fordi plantesammensætningen og jordforholdene er så vigtige for at anlægget fungerer optimalt, er det vigtigt, at vores naturplejer er den eneste, der passer og plejer bedene. </a:t>
            </a:r>
          </a:p>
          <a:p>
            <a:pPr marL="0" indent="0" defTabSz="742950">
              <a:buClr>
                <a:schemeClr val="bg2"/>
              </a:buClr>
              <a:buNone/>
              <a:defRPr/>
            </a:pPr>
            <a:endParaRPr lang="da-DK" sz="1600">
              <a:latin typeface="Arial" panose="020B0604020202020204" pitchFamily="34" charset="0"/>
              <a:cs typeface="Arial" panose="020B0604020202020204" pitchFamily="34" charset="0"/>
            </a:endParaRPr>
          </a:p>
        </p:txBody>
      </p:sp>
      <p:pic>
        <p:nvPicPr>
          <p:cNvPr id="7" name="Billede 6">
            <a:extLst>
              <a:ext uri="{FF2B5EF4-FFF2-40B4-BE49-F238E27FC236}">
                <a16:creationId xmlns:a16="http://schemas.microsoft.com/office/drawing/2014/main" id="{86578EAF-73E1-CBF0-35B1-6A756D17364D}"/>
              </a:ext>
            </a:extLst>
          </p:cNvPr>
          <p:cNvPicPr>
            <a:picLocks noChangeAspect="1"/>
          </p:cNvPicPr>
          <p:nvPr/>
        </p:nvPicPr>
        <p:blipFill>
          <a:blip r:embed="rId2"/>
          <a:stretch>
            <a:fillRect/>
          </a:stretch>
        </p:blipFill>
        <p:spPr>
          <a:xfrm>
            <a:off x="7282330" y="866170"/>
            <a:ext cx="4366029" cy="2562830"/>
          </a:xfrm>
          <a:prstGeom prst="rect">
            <a:avLst/>
          </a:prstGeom>
        </p:spPr>
      </p:pic>
      <p:pic>
        <p:nvPicPr>
          <p:cNvPr id="8" name="Billede 7">
            <a:extLst>
              <a:ext uri="{FF2B5EF4-FFF2-40B4-BE49-F238E27FC236}">
                <a16:creationId xmlns:a16="http://schemas.microsoft.com/office/drawing/2014/main" id="{FE943F6C-EE09-D963-E131-6F756558ECF3}"/>
              </a:ext>
            </a:extLst>
          </p:cNvPr>
          <p:cNvPicPr>
            <a:picLocks noChangeAspect="1"/>
          </p:cNvPicPr>
          <p:nvPr/>
        </p:nvPicPr>
        <p:blipFill>
          <a:blip r:embed="rId3"/>
          <a:stretch>
            <a:fillRect/>
          </a:stretch>
        </p:blipFill>
        <p:spPr>
          <a:xfrm>
            <a:off x="7268779" y="3525770"/>
            <a:ext cx="4393128" cy="1980996"/>
          </a:xfrm>
          <a:prstGeom prst="rect">
            <a:avLst/>
          </a:prstGeom>
        </p:spPr>
      </p:pic>
    </p:spTree>
    <p:extLst>
      <p:ext uri="{BB962C8B-B14F-4D97-AF65-F5344CB8AC3E}">
        <p14:creationId xmlns:p14="http://schemas.microsoft.com/office/powerpoint/2010/main" val="1483468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CFC0B8-9EED-4C59-B657-EC9C8878BB7C}"/>
              </a:ext>
            </a:extLst>
          </p:cNvPr>
          <p:cNvSpPr>
            <a:spLocks noGrp="1"/>
          </p:cNvSpPr>
          <p:nvPr>
            <p:ph type="title"/>
          </p:nvPr>
        </p:nvSpPr>
        <p:spPr>
          <a:xfrm>
            <a:off x="971550" y="790333"/>
            <a:ext cx="10081650" cy="320993"/>
          </a:xfrm>
        </p:spPr>
        <p:txBody>
          <a:bodyPr>
            <a:normAutofit fontScale="90000"/>
          </a:bodyPr>
          <a:lstStyle/>
          <a:p>
            <a:r>
              <a:rPr lang="da-DK"/>
              <a:t>Stauder og urter</a:t>
            </a:r>
          </a:p>
        </p:txBody>
      </p:sp>
      <p:sp>
        <p:nvSpPr>
          <p:cNvPr id="4" name="Date Placeholder 3">
            <a:extLst>
              <a:ext uri="{FF2B5EF4-FFF2-40B4-BE49-F238E27FC236}">
                <a16:creationId xmlns:a16="http://schemas.microsoft.com/office/drawing/2014/main" id="{7601FD0C-EB13-4A12-BCA3-991E91C1E6A1}"/>
              </a:ext>
            </a:extLst>
          </p:cNvPr>
          <p:cNvSpPr>
            <a:spLocks noGrp="1"/>
          </p:cNvSpPr>
          <p:nvPr>
            <p:ph type="dt" sz="half" idx="17"/>
          </p:nvPr>
        </p:nvSpPr>
        <p:spPr/>
        <p:txBody>
          <a:bodyPr/>
          <a:lstStyle/>
          <a:p>
            <a:fld id="{76590952-61D4-4AEF-9841-EC77FBCDE630}" type="datetime6">
              <a:rPr lang="da-DK" smtClean="0"/>
              <a:t>6.11.2024</a:t>
            </a:fld>
            <a:endParaRPr lang="en-GB"/>
          </a:p>
        </p:txBody>
      </p:sp>
      <p:sp>
        <p:nvSpPr>
          <p:cNvPr id="6" name="Footer Placeholder 5">
            <a:extLst>
              <a:ext uri="{FF2B5EF4-FFF2-40B4-BE49-F238E27FC236}">
                <a16:creationId xmlns:a16="http://schemas.microsoft.com/office/drawing/2014/main" id="{BF85B9F3-9A12-4DE8-9C52-B2A9466459B2}"/>
              </a:ext>
            </a:extLst>
          </p:cNvPr>
          <p:cNvSpPr>
            <a:spLocks noGrp="1"/>
          </p:cNvSpPr>
          <p:nvPr>
            <p:ph type="ftr" sz="quarter" idx="18"/>
          </p:nvPr>
        </p:nvSpPr>
        <p:spPr/>
        <p:txBody>
          <a:bodyPr/>
          <a:lstStyle/>
          <a:p>
            <a:endParaRPr lang="en-GB"/>
          </a:p>
        </p:txBody>
      </p:sp>
      <p:pic>
        <p:nvPicPr>
          <p:cNvPr id="16" name="Pladsholder til indhold 8">
            <a:extLst>
              <a:ext uri="{FF2B5EF4-FFF2-40B4-BE49-F238E27FC236}">
                <a16:creationId xmlns:a16="http://schemas.microsoft.com/office/drawing/2014/main" id="{67F958D1-57DB-88FF-FE35-BC95438365DE}"/>
              </a:ext>
            </a:extLst>
          </p:cNvPr>
          <p:cNvPicPr>
            <a:picLocks noChangeAspect="1"/>
          </p:cNvPicPr>
          <p:nvPr/>
        </p:nvPicPr>
        <p:blipFill>
          <a:blip r:embed="rId2"/>
          <a:stretch>
            <a:fillRect/>
          </a:stretch>
        </p:blipFill>
        <p:spPr>
          <a:xfrm>
            <a:off x="8067356" y="1685789"/>
            <a:ext cx="1391055" cy="1857375"/>
          </a:xfrm>
          <a:prstGeom prst="rect">
            <a:avLst/>
          </a:prstGeom>
        </p:spPr>
      </p:pic>
      <p:pic>
        <p:nvPicPr>
          <p:cNvPr id="17" name="Billede 16">
            <a:extLst>
              <a:ext uri="{FF2B5EF4-FFF2-40B4-BE49-F238E27FC236}">
                <a16:creationId xmlns:a16="http://schemas.microsoft.com/office/drawing/2014/main" id="{00ED95D2-D09E-7DB0-DB78-3E572B7F99A0}"/>
              </a:ext>
            </a:extLst>
          </p:cNvPr>
          <p:cNvPicPr>
            <a:picLocks noChangeAspect="1"/>
          </p:cNvPicPr>
          <p:nvPr/>
        </p:nvPicPr>
        <p:blipFill>
          <a:blip r:embed="rId3"/>
          <a:stretch>
            <a:fillRect/>
          </a:stretch>
        </p:blipFill>
        <p:spPr>
          <a:xfrm>
            <a:off x="1497196" y="3994024"/>
            <a:ext cx="6753219" cy="1790303"/>
          </a:xfrm>
          <a:prstGeom prst="rect">
            <a:avLst/>
          </a:prstGeom>
        </p:spPr>
      </p:pic>
      <p:pic>
        <p:nvPicPr>
          <p:cNvPr id="18" name="Billede 17">
            <a:extLst>
              <a:ext uri="{FF2B5EF4-FFF2-40B4-BE49-F238E27FC236}">
                <a16:creationId xmlns:a16="http://schemas.microsoft.com/office/drawing/2014/main" id="{DD6BE7BB-C904-1F86-F1E8-B94699F838A1}"/>
              </a:ext>
            </a:extLst>
          </p:cNvPr>
          <p:cNvPicPr>
            <a:picLocks noChangeAspect="1"/>
          </p:cNvPicPr>
          <p:nvPr/>
        </p:nvPicPr>
        <p:blipFill>
          <a:blip r:embed="rId4"/>
          <a:stretch>
            <a:fillRect/>
          </a:stretch>
        </p:blipFill>
        <p:spPr>
          <a:xfrm>
            <a:off x="1302940" y="1685789"/>
            <a:ext cx="6890346" cy="2168247"/>
          </a:xfrm>
          <a:prstGeom prst="rect">
            <a:avLst/>
          </a:prstGeom>
        </p:spPr>
      </p:pic>
      <p:sp>
        <p:nvSpPr>
          <p:cNvPr id="19" name="Tekstfelt 18">
            <a:extLst>
              <a:ext uri="{FF2B5EF4-FFF2-40B4-BE49-F238E27FC236}">
                <a16:creationId xmlns:a16="http://schemas.microsoft.com/office/drawing/2014/main" id="{4A6A93B7-090F-7C1B-F3CD-393BC1F72953}"/>
              </a:ext>
            </a:extLst>
          </p:cNvPr>
          <p:cNvSpPr txBox="1"/>
          <p:nvPr/>
        </p:nvSpPr>
        <p:spPr>
          <a:xfrm>
            <a:off x="8440937" y="5659222"/>
            <a:ext cx="966611" cy="125099"/>
          </a:xfrm>
          <a:prstGeom prst="rect">
            <a:avLst/>
          </a:prstGeom>
          <a:noFill/>
        </p:spPr>
        <p:txBody>
          <a:bodyPr wrap="none" lIns="0" tIns="0" rIns="0" bIns="0" rtlCol="0">
            <a:spAutoFit/>
          </a:bodyPr>
          <a:lstStyle/>
          <a:p>
            <a:r>
              <a:rPr lang="da-DK" sz="813">
                <a:latin typeface="Arial" panose="020B0604020202020204" pitchFamily="34" charset="0"/>
                <a:cs typeface="Arial" panose="020B0604020202020204" pitchFamily="34" charset="0"/>
              </a:rPr>
              <a:t>OREGANO/MERIAN</a:t>
            </a:r>
            <a:endParaRPr lang="da-DK" sz="1463">
              <a:latin typeface="Arial" panose="020B0604020202020204" pitchFamily="34" charset="0"/>
              <a:cs typeface="Arial" panose="020B0604020202020204" pitchFamily="34" charset="0"/>
            </a:endParaRPr>
          </a:p>
        </p:txBody>
      </p:sp>
      <p:pic>
        <p:nvPicPr>
          <p:cNvPr id="20" name="Billede 19">
            <a:extLst>
              <a:ext uri="{FF2B5EF4-FFF2-40B4-BE49-F238E27FC236}">
                <a16:creationId xmlns:a16="http://schemas.microsoft.com/office/drawing/2014/main" id="{548F7D6A-C6C1-D4EC-CE2D-888D5EE0F5A2}"/>
              </a:ext>
            </a:extLst>
          </p:cNvPr>
          <p:cNvPicPr>
            <a:picLocks noChangeAspect="1"/>
          </p:cNvPicPr>
          <p:nvPr/>
        </p:nvPicPr>
        <p:blipFill>
          <a:blip r:embed="rId5"/>
          <a:stretch>
            <a:fillRect/>
          </a:stretch>
        </p:blipFill>
        <p:spPr>
          <a:xfrm>
            <a:off x="8505803" y="3986212"/>
            <a:ext cx="740216" cy="1601428"/>
          </a:xfrm>
          <a:prstGeom prst="rect">
            <a:avLst/>
          </a:prstGeom>
        </p:spPr>
      </p:pic>
      <p:pic>
        <p:nvPicPr>
          <p:cNvPr id="21" name="Billede 20">
            <a:extLst>
              <a:ext uri="{FF2B5EF4-FFF2-40B4-BE49-F238E27FC236}">
                <a16:creationId xmlns:a16="http://schemas.microsoft.com/office/drawing/2014/main" id="{D7614D3C-631A-0EFA-049D-853238E79832}"/>
              </a:ext>
            </a:extLst>
          </p:cNvPr>
          <p:cNvPicPr>
            <a:picLocks noChangeAspect="1"/>
          </p:cNvPicPr>
          <p:nvPr/>
        </p:nvPicPr>
        <p:blipFill>
          <a:blip r:embed="rId6"/>
          <a:stretch>
            <a:fillRect/>
          </a:stretch>
        </p:blipFill>
        <p:spPr>
          <a:xfrm>
            <a:off x="9516771" y="1864300"/>
            <a:ext cx="1093276" cy="1777402"/>
          </a:xfrm>
          <a:prstGeom prst="rect">
            <a:avLst/>
          </a:prstGeom>
        </p:spPr>
      </p:pic>
      <p:sp>
        <p:nvSpPr>
          <p:cNvPr id="22" name="Tekstfelt 21">
            <a:extLst>
              <a:ext uri="{FF2B5EF4-FFF2-40B4-BE49-F238E27FC236}">
                <a16:creationId xmlns:a16="http://schemas.microsoft.com/office/drawing/2014/main" id="{C1CE6A89-2D16-BD55-8AC0-B685B5658A62}"/>
              </a:ext>
            </a:extLst>
          </p:cNvPr>
          <p:cNvSpPr txBox="1"/>
          <p:nvPr/>
        </p:nvSpPr>
        <p:spPr>
          <a:xfrm>
            <a:off x="8603456" y="3614745"/>
            <a:ext cx="490519" cy="125099"/>
          </a:xfrm>
          <a:prstGeom prst="rect">
            <a:avLst/>
          </a:prstGeom>
          <a:noFill/>
        </p:spPr>
        <p:txBody>
          <a:bodyPr wrap="none" lIns="0" tIns="0" rIns="0" bIns="0" rtlCol="0">
            <a:spAutoFit/>
          </a:bodyPr>
          <a:lstStyle/>
          <a:p>
            <a:r>
              <a:rPr lang="da-DK" sz="813">
                <a:latin typeface="Arial" panose="020B0604020202020204" pitchFamily="34" charset="0"/>
                <a:cs typeface="Arial" panose="020B0604020202020204" pitchFamily="34" charset="0"/>
              </a:rPr>
              <a:t>RISHIRSE</a:t>
            </a:r>
            <a:endParaRPr lang="da-DK" sz="1463">
              <a:latin typeface="Arial" panose="020B0604020202020204" pitchFamily="34" charset="0"/>
              <a:cs typeface="Arial" panose="020B0604020202020204" pitchFamily="34" charset="0"/>
            </a:endParaRPr>
          </a:p>
        </p:txBody>
      </p:sp>
      <p:sp>
        <p:nvSpPr>
          <p:cNvPr id="23" name="Tekstfelt 22">
            <a:extLst>
              <a:ext uri="{FF2B5EF4-FFF2-40B4-BE49-F238E27FC236}">
                <a16:creationId xmlns:a16="http://schemas.microsoft.com/office/drawing/2014/main" id="{87F56648-F6D5-D1C8-82C7-0131E6B6A2E0}"/>
              </a:ext>
            </a:extLst>
          </p:cNvPr>
          <p:cNvSpPr txBox="1"/>
          <p:nvPr/>
        </p:nvSpPr>
        <p:spPr>
          <a:xfrm>
            <a:off x="9797816" y="3614745"/>
            <a:ext cx="791883" cy="125099"/>
          </a:xfrm>
          <a:prstGeom prst="rect">
            <a:avLst/>
          </a:prstGeom>
          <a:noFill/>
        </p:spPr>
        <p:txBody>
          <a:bodyPr wrap="none" lIns="0" tIns="0" rIns="0" bIns="0" rtlCol="0">
            <a:spAutoFit/>
          </a:bodyPr>
          <a:lstStyle/>
          <a:p>
            <a:r>
              <a:rPr lang="da-DK" sz="813">
                <a:latin typeface="Arial" panose="020B0604020202020204" pitchFamily="34" charset="0"/>
                <a:cs typeface="Arial" panose="020B0604020202020204" pitchFamily="34" charset="0"/>
              </a:rPr>
              <a:t>SKT. HANS URT</a:t>
            </a:r>
            <a:endParaRPr lang="da-DK" sz="1463">
              <a:latin typeface="Arial" panose="020B0604020202020204" pitchFamily="34" charset="0"/>
              <a:cs typeface="Arial" panose="020B0604020202020204" pitchFamily="34" charset="0"/>
            </a:endParaRPr>
          </a:p>
        </p:txBody>
      </p:sp>
      <p:pic>
        <p:nvPicPr>
          <p:cNvPr id="24" name="Billede 23">
            <a:extLst>
              <a:ext uri="{FF2B5EF4-FFF2-40B4-BE49-F238E27FC236}">
                <a16:creationId xmlns:a16="http://schemas.microsoft.com/office/drawing/2014/main" id="{30E81092-8361-AF36-CD72-EC7BB3C00A87}"/>
              </a:ext>
            </a:extLst>
          </p:cNvPr>
          <p:cNvPicPr>
            <a:picLocks noChangeAspect="1"/>
          </p:cNvPicPr>
          <p:nvPr/>
        </p:nvPicPr>
        <p:blipFill>
          <a:blip r:embed="rId7"/>
          <a:stretch>
            <a:fillRect/>
          </a:stretch>
        </p:blipFill>
        <p:spPr>
          <a:xfrm>
            <a:off x="9672726" y="3986213"/>
            <a:ext cx="781364" cy="1672395"/>
          </a:xfrm>
          <a:prstGeom prst="rect">
            <a:avLst/>
          </a:prstGeom>
        </p:spPr>
      </p:pic>
      <p:sp>
        <p:nvSpPr>
          <p:cNvPr id="25" name="Tekstfelt 24">
            <a:extLst>
              <a:ext uri="{FF2B5EF4-FFF2-40B4-BE49-F238E27FC236}">
                <a16:creationId xmlns:a16="http://schemas.microsoft.com/office/drawing/2014/main" id="{C899B03C-245E-B54C-E732-8773D07693ED}"/>
              </a:ext>
            </a:extLst>
          </p:cNvPr>
          <p:cNvSpPr txBox="1"/>
          <p:nvPr/>
        </p:nvSpPr>
        <p:spPr>
          <a:xfrm>
            <a:off x="9588862" y="5659228"/>
            <a:ext cx="1213474" cy="125099"/>
          </a:xfrm>
          <a:prstGeom prst="rect">
            <a:avLst/>
          </a:prstGeom>
          <a:noFill/>
        </p:spPr>
        <p:txBody>
          <a:bodyPr wrap="none" lIns="0" tIns="0" rIns="0" bIns="0" rtlCol="0">
            <a:spAutoFit/>
          </a:bodyPr>
          <a:lstStyle/>
          <a:p>
            <a:r>
              <a:rPr lang="da-DK" sz="813">
                <a:latin typeface="Arial" panose="020B0604020202020204" pitchFamily="34" charset="0"/>
                <a:cs typeface="Arial" panose="020B0604020202020204" pitchFamily="34" charset="0"/>
              </a:rPr>
              <a:t>VELLUGTENDE GULAKS</a:t>
            </a:r>
            <a:endParaRPr lang="da-DK" sz="1463">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6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340A579-375C-469A-9A56-4D455599D07A}"/>
              </a:ext>
            </a:extLst>
          </p:cNvPr>
          <p:cNvSpPr>
            <a:spLocks noGrp="1"/>
          </p:cNvSpPr>
          <p:nvPr>
            <p:ph type="body" sz="quarter" idx="15"/>
          </p:nvPr>
        </p:nvSpPr>
        <p:spPr>
          <a:xfrm>
            <a:off x="982661" y="2670175"/>
            <a:ext cx="6999789" cy="470898"/>
          </a:xfrm>
        </p:spPr>
        <p:txBody>
          <a:bodyPr/>
          <a:lstStyle/>
          <a:p>
            <a:r>
              <a:rPr lang="da-DK" err="1">
                <a:solidFill>
                  <a:schemeClr val="bg2"/>
                </a:solidFill>
              </a:rPr>
              <a:t>Regnbede</a:t>
            </a:r>
            <a:r>
              <a:rPr lang="da-DK">
                <a:solidFill>
                  <a:schemeClr val="bg2"/>
                </a:solidFill>
              </a:rPr>
              <a:t> – hvordan? </a:t>
            </a:r>
          </a:p>
        </p:txBody>
      </p:sp>
      <p:sp>
        <p:nvSpPr>
          <p:cNvPr id="3" name="Picture Placeholder 2">
            <a:extLst>
              <a:ext uri="{FF2B5EF4-FFF2-40B4-BE49-F238E27FC236}">
                <a16:creationId xmlns:a16="http://schemas.microsoft.com/office/drawing/2014/main" id="{0CF4A491-3F34-4476-B896-0CA5E996853F}"/>
              </a:ext>
            </a:extLst>
          </p:cNvPr>
          <p:cNvSpPr>
            <a:spLocks noGrp="1"/>
          </p:cNvSpPr>
          <p:nvPr>
            <p:ph type="pic" sz="quarter" idx="16"/>
          </p:nvPr>
        </p:nvSpPr>
        <p:spPr/>
        <p:txBody>
          <a:bodyPr/>
          <a:lstStyle/>
          <a:p>
            <a:endParaRPr lang="da-DK"/>
          </a:p>
        </p:txBody>
      </p:sp>
      <p:sp>
        <p:nvSpPr>
          <p:cNvPr id="6" name="Tekstfelt 5">
            <a:extLst>
              <a:ext uri="{FF2B5EF4-FFF2-40B4-BE49-F238E27FC236}">
                <a16:creationId xmlns:a16="http://schemas.microsoft.com/office/drawing/2014/main" id="{D9347FDD-704B-B694-C1F1-1106E605129E}"/>
              </a:ext>
            </a:extLst>
          </p:cNvPr>
          <p:cNvSpPr txBox="1"/>
          <p:nvPr/>
        </p:nvSpPr>
        <p:spPr>
          <a:xfrm>
            <a:off x="0" y="3362277"/>
            <a:ext cx="6102990" cy="369332"/>
          </a:xfrm>
          <a:prstGeom prst="rect">
            <a:avLst/>
          </a:prstGeom>
          <a:noFill/>
        </p:spPr>
        <p:txBody>
          <a:bodyPr wrap="square">
            <a:spAutoFit/>
          </a:bodyPr>
          <a:lstStyle/>
          <a:p>
            <a:pPr lvl="2">
              <a:buClr>
                <a:schemeClr val="accent1"/>
              </a:buClr>
            </a:pPr>
            <a:r>
              <a:rPr lang="da-DK">
                <a:solidFill>
                  <a:schemeClr val="bg1"/>
                </a:solidFill>
              </a:rPr>
              <a:t>Hvor må det placeres?</a:t>
            </a:r>
          </a:p>
        </p:txBody>
      </p:sp>
    </p:spTree>
    <p:extLst>
      <p:ext uri="{BB962C8B-B14F-4D97-AF65-F5344CB8AC3E}">
        <p14:creationId xmlns:p14="http://schemas.microsoft.com/office/powerpoint/2010/main" val="2979930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CFC0B8-9EED-4C59-B657-EC9C8878BB7C}"/>
              </a:ext>
            </a:extLst>
          </p:cNvPr>
          <p:cNvSpPr>
            <a:spLocks noGrp="1"/>
          </p:cNvSpPr>
          <p:nvPr>
            <p:ph type="title"/>
          </p:nvPr>
        </p:nvSpPr>
        <p:spPr>
          <a:xfrm>
            <a:off x="971550" y="790333"/>
            <a:ext cx="10081650" cy="320993"/>
          </a:xfrm>
        </p:spPr>
        <p:txBody>
          <a:bodyPr>
            <a:normAutofit fontScale="90000"/>
          </a:bodyPr>
          <a:lstStyle/>
          <a:p>
            <a:r>
              <a:rPr lang="da-DK"/>
              <a:t>Hensyn på overfladen og under jorden</a:t>
            </a:r>
          </a:p>
        </p:txBody>
      </p:sp>
      <p:sp>
        <p:nvSpPr>
          <p:cNvPr id="4" name="Date Placeholder 3">
            <a:extLst>
              <a:ext uri="{FF2B5EF4-FFF2-40B4-BE49-F238E27FC236}">
                <a16:creationId xmlns:a16="http://schemas.microsoft.com/office/drawing/2014/main" id="{7601FD0C-EB13-4A12-BCA3-991E91C1E6A1}"/>
              </a:ext>
            </a:extLst>
          </p:cNvPr>
          <p:cNvSpPr>
            <a:spLocks noGrp="1"/>
          </p:cNvSpPr>
          <p:nvPr>
            <p:ph type="dt" sz="half" idx="17"/>
          </p:nvPr>
        </p:nvSpPr>
        <p:spPr/>
        <p:txBody>
          <a:bodyPr/>
          <a:lstStyle/>
          <a:p>
            <a:fld id="{76590952-61D4-4AEF-9841-EC77FBCDE630}" type="datetime6">
              <a:rPr lang="da-DK" smtClean="0"/>
              <a:t>6.11.2024</a:t>
            </a:fld>
            <a:endParaRPr lang="en-GB"/>
          </a:p>
        </p:txBody>
      </p:sp>
      <p:sp>
        <p:nvSpPr>
          <p:cNvPr id="6" name="Footer Placeholder 5">
            <a:extLst>
              <a:ext uri="{FF2B5EF4-FFF2-40B4-BE49-F238E27FC236}">
                <a16:creationId xmlns:a16="http://schemas.microsoft.com/office/drawing/2014/main" id="{BF85B9F3-9A12-4DE8-9C52-B2A9466459B2}"/>
              </a:ext>
            </a:extLst>
          </p:cNvPr>
          <p:cNvSpPr>
            <a:spLocks noGrp="1"/>
          </p:cNvSpPr>
          <p:nvPr>
            <p:ph type="ftr" sz="quarter" idx="18"/>
          </p:nvPr>
        </p:nvSpPr>
        <p:spPr/>
        <p:txBody>
          <a:bodyPr/>
          <a:lstStyle/>
          <a:p>
            <a:endParaRPr lang="en-GB"/>
          </a:p>
        </p:txBody>
      </p:sp>
      <p:sp>
        <p:nvSpPr>
          <p:cNvPr id="5" name="Pladsholder til indhold 20">
            <a:extLst>
              <a:ext uri="{FF2B5EF4-FFF2-40B4-BE49-F238E27FC236}">
                <a16:creationId xmlns:a16="http://schemas.microsoft.com/office/drawing/2014/main" id="{85BB37AB-2ACE-A713-5E96-25A220692935}"/>
              </a:ext>
            </a:extLst>
          </p:cNvPr>
          <p:cNvSpPr txBox="1">
            <a:spLocks/>
          </p:cNvSpPr>
          <p:nvPr/>
        </p:nvSpPr>
        <p:spPr>
          <a:xfrm>
            <a:off x="904875" y="1664370"/>
            <a:ext cx="9656864" cy="4149725"/>
          </a:xfrm>
          <a:prstGeom prst="rect">
            <a:avLst/>
          </a:prstGeom>
        </p:spPr>
        <p:txBody>
          <a:bodyPr/>
          <a:lstStyle>
            <a:lvl1pPr marL="180000" indent="-180000" algn="l" defTabSz="432000" rtl="0" eaLnBrk="1" latinLnBrk="0" hangingPunct="1">
              <a:lnSpc>
                <a:spcPct val="100000"/>
              </a:lnSpc>
              <a:spcBef>
                <a:spcPts val="1200"/>
              </a:spcBef>
              <a:buClrTx/>
              <a:buFont typeface="Arial" panose="020B0604020202020204" pitchFamily="34" charset="0"/>
              <a:buChar char="•"/>
              <a:defRPr sz="1400" kern="1200">
                <a:solidFill>
                  <a:schemeClr val="tx1"/>
                </a:solidFill>
                <a:latin typeface="+mn-lt"/>
                <a:ea typeface="+mn-ea"/>
                <a:cs typeface="+mn-cs"/>
              </a:defRPr>
            </a:lvl1pPr>
            <a:lvl2pPr marL="360000" indent="-180000" algn="l" defTabSz="432000" rtl="0" eaLnBrk="1" latinLnBrk="0" hangingPunct="1">
              <a:lnSpc>
                <a:spcPct val="100000"/>
              </a:lnSpc>
              <a:spcBef>
                <a:spcPts val="1200"/>
              </a:spcBef>
              <a:buClrTx/>
              <a:buFont typeface="Arial" panose="020B0604020202020204" pitchFamily="34" charset="0"/>
              <a:buChar char="•"/>
              <a:defRPr sz="1400" kern="1200">
                <a:solidFill>
                  <a:schemeClr val="tx1"/>
                </a:solidFill>
                <a:latin typeface="+mn-lt"/>
                <a:ea typeface="+mn-ea"/>
                <a:cs typeface="+mn-cs"/>
              </a:defRPr>
            </a:lvl2pPr>
            <a:lvl3pPr marL="540000" indent="-180000" algn="l" defTabSz="432000" rtl="0" eaLnBrk="1" latinLnBrk="0" hangingPunct="1">
              <a:lnSpc>
                <a:spcPct val="100000"/>
              </a:lnSpc>
              <a:spcBef>
                <a:spcPts val="1200"/>
              </a:spcBef>
              <a:buClrTx/>
              <a:buFont typeface="Arial" panose="020B0604020202020204" pitchFamily="34" charset="0"/>
              <a:buChar char="•"/>
              <a:defRPr sz="1400" kern="1200">
                <a:solidFill>
                  <a:schemeClr val="tx1"/>
                </a:solidFill>
                <a:latin typeface="+mn-lt"/>
                <a:ea typeface="+mn-ea"/>
                <a:cs typeface="+mn-cs"/>
              </a:defRPr>
            </a:lvl3pPr>
            <a:lvl4pPr marL="0" indent="0" algn="l" defTabSz="432000" rtl="0" eaLnBrk="1" latinLnBrk="0" hangingPunct="1">
              <a:lnSpc>
                <a:spcPct val="100000"/>
              </a:lnSpc>
              <a:spcBef>
                <a:spcPts val="1200"/>
              </a:spcBef>
              <a:buFont typeface="Arial" panose="020B0604020202020204" pitchFamily="34" charset="0"/>
              <a:buChar char="​"/>
              <a:tabLst/>
              <a:defRPr sz="1600" b="0" i="0" kern="1200">
                <a:solidFill>
                  <a:schemeClr val="tx1"/>
                </a:solidFill>
                <a:latin typeface="Inter SemiBold" panose="020B0502030000000004" pitchFamily="34" charset="0"/>
                <a:ea typeface="Inter SemiBold" panose="020B0502030000000004" pitchFamily="34" charset="0"/>
                <a:cs typeface="+mn-cs"/>
              </a:defRPr>
            </a:lvl4pPr>
            <a:lvl5pPr marL="0" indent="0" algn="l" defTabSz="432000" rtl="0" eaLnBrk="1" latinLnBrk="0" hangingPunct="1">
              <a:lnSpc>
                <a:spcPct val="100000"/>
              </a:lnSpc>
              <a:spcBef>
                <a:spcPts val="1200"/>
              </a:spcBef>
              <a:buFont typeface="Arial" panose="020B0604020202020204" pitchFamily="34" charset="0"/>
              <a:buChar char="​"/>
              <a:tabLst/>
              <a:defRPr sz="1600" kern="1200">
                <a:solidFill>
                  <a:schemeClr val="tx1"/>
                </a:solidFill>
                <a:latin typeface="+mn-lt"/>
                <a:ea typeface="+mn-ea"/>
                <a:cs typeface="+mn-cs"/>
              </a:defRPr>
            </a:lvl5pPr>
            <a:lvl6pPr marL="180000" indent="-180000" algn="l" defTabSz="432000" rtl="0" eaLnBrk="1" latinLnBrk="0" hangingPunct="1">
              <a:lnSpc>
                <a:spcPct val="100000"/>
              </a:lnSpc>
              <a:spcBef>
                <a:spcPts val="1200"/>
              </a:spcBef>
              <a:buClrTx/>
              <a:buFont typeface="Inter" panose="020B0502030000000004" pitchFamily="34" charset="0"/>
              <a:buChar char=""/>
              <a:defRPr sz="1100" kern="1200">
                <a:solidFill>
                  <a:schemeClr val="tx1"/>
                </a:solidFill>
                <a:latin typeface="+mn-lt"/>
                <a:ea typeface="+mn-ea"/>
                <a:cs typeface="+mn-cs"/>
              </a:defRPr>
            </a:lvl6pPr>
            <a:lvl7pPr marL="0" indent="0" algn="l" defTabSz="432000" rtl="0" eaLnBrk="1" latinLnBrk="0" hangingPunct="1">
              <a:lnSpc>
                <a:spcPct val="100000"/>
              </a:lnSpc>
              <a:spcBef>
                <a:spcPts val="1200"/>
              </a:spcBef>
              <a:buFont typeface="Arial" panose="020B0604020202020204" pitchFamily="34" charset="0"/>
              <a:buChar char="​"/>
              <a:defRPr sz="1200" b="0" kern="1200" baseline="0">
                <a:solidFill>
                  <a:schemeClr val="tx1"/>
                </a:solidFill>
                <a:latin typeface="Inter SemiBold" panose="020B0502030000000004" pitchFamily="34" charset="0"/>
                <a:ea typeface="Inter SemiBold" panose="020B0502030000000004" pitchFamily="34" charset="0"/>
                <a:cs typeface="+mn-cs"/>
              </a:defRPr>
            </a:lvl7pPr>
            <a:lvl8pPr marL="0" indent="0" algn="l" defTabSz="432000" rtl="0" eaLnBrk="1" latinLnBrk="0" hangingPunct="1">
              <a:lnSpc>
                <a:spcPct val="100000"/>
              </a:lnSpc>
              <a:spcBef>
                <a:spcPts val="1200"/>
              </a:spcBef>
              <a:buFont typeface="Arial" panose="020B0604020202020204" pitchFamily="34" charset="0"/>
              <a:buChar char="​"/>
              <a:defRPr sz="1200" kern="1200">
                <a:solidFill>
                  <a:schemeClr val="tx1"/>
                </a:solidFill>
                <a:latin typeface="+mn-lt"/>
                <a:ea typeface="+mn-ea"/>
                <a:cs typeface="+mn-cs"/>
              </a:defRPr>
            </a:lvl8pPr>
            <a:lvl9pPr marL="0" indent="0" algn="l" defTabSz="432000" rtl="0" eaLnBrk="1" latinLnBrk="0" hangingPunct="1">
              <a:lnSpc>
                <a:spcPct val="100000"/>
              </a:lnSpc>
              <a:spcBef>
                <a:spcPts val="1200"/>
              </a:spcBef>
              <a:buFont typeface="Arial" panose="020B0604020202020204" pitchFamily="34" charset="0"/>
              <a:buChar char="​"/>
              <a:defRPr sz="6600" b="0" kern="1200" baseline="0">
                <a:solidFill>
                  <a:schemeClr val="tx1"/>
                </a:solidFill>
                <a:latin typeface="Inter SemiBold" panose="020B0502030000000004" pitchFamily="34" charset="0"/>
                <a:ea typeface="Inter SemiBold" panose="020B0502030000000004" pitchFamily="34" charset="0"/>
                <a:cs typeface="+mn-cs"/>
              </a:defRPr>
            </a:lvl9pPr>
          </a:lstStyle>
          <a:p>
            <a:r>
              <a:rPr lang="da-DK"/>
              <a:t>Hydrauliske forhold (grundvandsstand, afstandskrav, nedsivningsevne, terrænforhold).</a:t>
            </a:r>
          </a:p>
          <a:p>
            <a:r>
              <a:rPr lang="da-DK"/>
              <a:t>Eksisterende rør og ledninger (fjernvarme, spildevand, drikkevand, telekabler osv.).</a:t>
            </a:r>
          </a:p>
          <a:p>
            <a:r>
              <a:rPr lang="da-DK"/>
              <a:t>Trafikale forhold – afstande til vejkryds, afstande mellem vejbump.</a:t>
            </a:r>
          </a:p>
          <a:p>
            <a:r>
              <a:rPr lang="da-DK" err="1"/>
              <a:t>Regnbede</a:t>
            </a:r>
            <a:r>
              <a:rPr lang="da-DK"/>
              <a:t> placeres forskudt – hastighedsdæmpende og hensyn til parkering på vej.</a:t>
            </a:r>
          </a:p>
          <a:p>
            <a:r>
              <a:rPr lang="da-DK"/>
              <a:t>Indkørslernes placering. </a:t>
            </a:r>
          </a:p>
          <a:p>
            <a:pPr>
              <a:buFont typeface="Arial" panose="020B0604020202020204" pitchFamily="34" charset="0"/>
              <a:buChar char="•"/>
            </a:pPr>
            <a:r>
              <a:rPr lang="da-DK"/>
              <a:t>Afstand mellem </a:t>
            </a:r>
            <a:r>
              <a:rPr lang="da-DK" err="1"/>
              <a:t>regnbede</a:t>
            </a:r>
            <a:r>
              <a:rPr lang="da-DK"/>
              <a:t>: </a:t>
            </a:r>
          </a:p>
          <a:p>
            <a:pPr lvl="1">
              <a:buClr>
                <a:schemeClr val="accent1"/>
              </a:buClr>
              <a:buFont typeface="Arial" panose="020B0604020202020204" pitchFamily="34" charset="0"/>
              <a:buChar char="•"/>
            </a:pPr>
            <a:r>
              <a:rPr lang="da-DK" sz="1200"/>
              <a:t>Er den for stor, aftager </a:t>
            </a:r>
            <a:r>
              <a:rPr lang="da-DK" sz="1200" err="1"/>
              <a:t>regnbedene</a:t>
            </a:r>
            <a:r>
              <a:rPr lang="da-DK" sz="1200"/>
              <a:t> ikke nok vand</a:t>
            </a:r>
          </a:p>
          <a:p>
            <a:pPr lvl="1">
              <a:buClr>
                <a:schemeClr val="accent1"/>
              </a:buClr>
              <a:buFont typeface="Arial" panose="020B0604020202020204" pitchFamily="34" charset="0"/>
              <a:buChar char="•"/>
            </a:pPr>
            <a:r>
              <a:rPr lang="da-DK" sz="1200"/>
              <a:t>Er den for lille, er der for lidt plads til at afvikle trafikken</a:t>
            </a:r>
          </a:p>
          <a:p>
            <a:pPr marL="0" indent="0">
              <a:buNone/>
            </a:pPr>
            <a:endParaRPr lang="da-DK" b="1"/>
          </a:p>
          <a:p>
            <a:pPr marL="0" indent="0">
              <a:buNone/>
            </a:pPr>
            <a:r>
              <a:rPr lang="da-DK" b="1"/>
              <a:t>Bedene er indbyrdes hydraulisk og trafikalt afhængige, det betyder at det ikke er muligt at flytte ét </a:t>
            </a:r>
            <a:r>
              <a:rPr lang="da-DK" b="1" err="1"/>
              <a:t>regnbed</a:t>
            </a:r>
            <a:r>
              <a:rPr lang="da-DK" b="1"/>
              <a:t>.</a:t>
            </a:r>
          </a:p>
        </p:txBody>
      </p:sp>
    </p:spTree>
    <p:extLst>
      <p:ext uri="{BB962C8B-B14F-4D97-AF65-F5344CB8AC3E}">
        <p14:creationId xmlns:p14="http://schemas.microsoft.com/office/powerpoint/2010/main" val="1471224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CFC0B8-9EED-4C59-B657-EC9C8878BB7C}"/>
              </a:ext>
            </a:extLst>
          </p:cNvPr>
          <p:cNvSpPr>
            <a:spLocks noGrp="1"/>
          </p:cNvSpPr>
          <p:nvPr>
            <p:ph type="title"/>
          </p:nvPr>
        </p:nvSpPr>
        <p:spPr>
          <a:xfrm>
            <a:off x="971550" y="790333"/>
            <a:ext cx="10081650" cy="320993"/>
          </a:xfrm>
        </p:spPr>
        <p:txBody>
          <a:bodyPr>
            <a:normAutofit fontScale="90000"/>
          </a:bodyPr>
          <a:lstStyle/>
          <a:p>
            <a:r>
              <a:rPr lang="da-DK"/>
              <a:t>Hvor kan </a:t>
            </a:r>
            <a:r>
              <a:rPr lang="da-DK" err="1"/>
              <a:t>regnbedet</a:t>
            </a:r>
            <a:r>
              <a:rPr lang="da-DK"/>
              <a:t> placeres</a:t>
            </a:r>
          </a:p>
        </p:txBody>
      </p:sp>
      <p:sp>
        <p:nvSpPr>
          <p:cNvPr id="4" name="Date Placeholder 3">
            <a:extLst>
              <a:ext uri="{FF2B5EF4-FFF2-40B4-BE49-F238E27FC236}">
                <a16:creationId xmlns:a16="http://schemas.microsoft.com/office/drawing/2014/main" id="{7601FD0C-EB13-4A12-BCA3-991E91C1E6A1}"/>
              </a:ext>
            </a:extLst>
          </p:cNvPr>
          <p:cNvSpPr>
            <a:spLocks noGrp="1"/>
          </p:cNvSpPr>
          <p:nvPr>
            <p:ph type="dt" sz="half" idx="17"/>
          </p:nvPr>
        </p:nvSpPr>
        <p:spPr/>
        <p:txBody>
          <a:bodyPr/>
          <a:lstStyle/>
          <a:p>
            <a:fld id="{76590952-61D4-4AEF-9841-EC77FBCDE630}" type="datetime6">
              <a:rPr lang="da-DK" smtClean="0"/>
              <a:t>6.11.2024</a:t>
            </a:fld>
            <a:endParaRPr lang="en-GB"/>
          </a:p>
        </p:txBody>
      </p:sp>
      <p:sp>
        <p:nvSpPr>
          <p:cNvPr id="6" name="Footer Placeholder 5">
            <a:extLst>
              <a:ext uri="{FF2B5EF4-FFF2-40B4-BE49-F238E27FC236}">
                <a16:creationId xmlns:a16="http://schemas.microsoft.com/office/drawing/2014/main" id="{BF85B9F3-9A12-4DE8-9C52-B2A9466459B2}"/>
              </a:ext>
            </a:extLst>
          </p:cNvPr>
          <p:cNvSpPr>
            <a:spLocks noGrp="1"/>
          </p:cNvSpPr>
          <p:nvPr>
            <p:ph type="ftr" sz="quarter" idx="18"/>
          </p:nvPr>
        </p:nvSpPr>
        <p:spPr/>
        <p:txBody>
          <a:bodyPr/>
          <a:lstStyle/>
          <a:p>
            <a:endParaRPr lang="en-GB"/>
          </a:p>
        </p:txBody>
      </p:sp>
      <p:sp>
        <p:nvSpPr>
          <p:cNvPr id="5" name="Pladsholder til indhold 20">
            <a:extLst>
              <a:ext uri="{FF2B5EF4-FFF2-40B4-BE49-F238E27FC236}">
                <a16:creationId xmlns:a16="http://schemas.microsoft.com/office/drawing/2014/main" id="{85BB37AB-2ACE-A713-5E96-25A220692935}"/>
              </a:ext>
            </a:extLst>
          </p:cNvPr>
          <p:cNvSpPr txBox="1">
            <a:spLocks/>
          </p:cNvSpPr>
          <p:nvPr/>
        </p:nvSpPr>
        <p:spPr>
          <a:xfrm>
            <a:off x="876300" y="1315387"/>
            <a:ext cx="4413745" cy="4149725"/>
          </a:xfrm>
          <a:prstGeom prst="rect">
            <a:avLst/>
          </a:prstGeom>
        </p:spPr>
        <p:txBody>
          <a:bodyPr/>
          <a:lstStyle>
            <a:lvl1pPr marL="180000" indent="-180000" algn="l" defTabSz="432000" rtl="0" eaLnBrk="1" latinLnBrk="0" hangingPunct="1">
              <a:lnSpc>
                <a:spcPct val="100000"/>
              </a:lnSpc>
              <a:spcBef>
                <a:spcPts val="1200"/>
              </a:spcBef>
              <a:buClrTx/>
              <a:buFont typeface="Arial" panose="020B0604020202020204" pitchFamily="34" charset="0"/>
              <a:buChar char="•"/>
              <a:defRPr sz="1400" kern="1200">
                <a:solidFill>
                  <a:schemeClr val="tx1"/>
                </a:solidFill>
                <a:latin typeface="+mn-lt"/>
                <a:ea typeface="+mn-ea"/>
                <a:cs typeface="+mn-cs"/>
              </a:defRPr>
            </a:lvl1pPr>
            <a:lvl2pPr marL="360000" indent="-180000" algn="l" defTabSz="432000" rtl="0" eaLnBrk="1" latinLnBrk="0" hangingPunct="1">
              <a:lnSpc>
                <a:spcPct val="100000"/>
              </a:lnSpc>
              <a:spcBef>
                <a:spcPts val="1200"/>
              </a:spcBef>
              <a:buClrTx/>
              <a:buFont typeface="Arial" panose="020B0604020202020204" pitchFamily="34" charset="0"/>
              <a:buChar char="•"/>
              <a:defRPr sz="1400" kern="1200">
                <a:solidFill>
                  <a:schemeClr val="tx1"/>
                </a:solidFill>
                <a:latin typeface="+mn-lt"/>
                <a:ea typeface="+mn-ea"/>
                <a:cs typeface="+mn-cs"/>
              </a:defRPr>
            </a:lvl2pPr>
            <a:lvl3pPr marL="540000" indent="-180000" algn="l" defTabSz="432000" rtl="0" eaLnBrk="1" latinLnBrk="0" hangingPunct="1">
              <a:lnSpc>
                <a:spcPct val="100000"/>
              </a:lnSpc>
              <a:spcBef>
                <a:spcPts val="1200"/>
              </a:spcBef>
              <a:buClrTx/>
              <a:buFont typeface="Arial" panose="020B0604020202020204" pitchFamily="34" charset="0"/>
              <a:buChar char="•"/>
              <a:defRPr sz="1400" kern="1200">
                <a:solidFill>
                  <a:schemeClr val="tx1"/>
                </a:solidFill>
                <a:latin typeface="+mn-lt"/>
                <a:ea typeface="+mn-ea"/>
                <a:cs typeface="+mn-cs"/>
              </a:defRPr>
            </a:lvl3pPr>
            <a:lvl4pPr marL="0" indent="0" algn="l" defTabSz="432000" rtl="0" eaLnBrk="1" latinLnBrk="0" hangingPunct="1">
              <a:lnSpc>
                <a:spcPct val="100000"/>
              </a:lnSpc>
              <a:spcBef>
                <a:spcPts val="1200"/>
              </a:spcBef>
              <a:buFont typeface="Arial" panose="020B0604020202020204" pitchFamily="34" charset="0"/>
              <a:buChar char="​"/>
              <a:tabLst/>
              <a:defRPr sz="1600" b="0" i="0" kern="1200">
                <a:solidFill>
                  <a:schemeClr val="tx1"/>
                </a:solidFill>
                <a:latin typeface="Inter SemiBold" panose="020B0502030000000004" pitchFamily="34" charset="0"/>
                <a:ea typeface="Inter SemiBold" panose="020B0502030000000004" pitchFamily="34" charset="0"/>
                <a:cs typeface="+mn-cs"/>
              </a:defRPr>
            </a:lvl4pPr>
            <a:lvl5pPr marL="0" indent="0" algn="l" defTabSz="432000" rtl="0" eaLnBrk="1" latinLnBrk="0" hangingPunct="1">
              <a:lnSpc>
                <a:spcPct val="100000"/>
              </a:lnSpc>
              <a:spcBef>
                <a:spcPts val="1200"/>
              </a:spcBef>
              <a:buFont typeface="Arial" panose="020B0604020202020204" pitchFamily="34" charset="0"/>
              <a:buChar char="​"/>
              <a:tabLst/>
              <a:defRPr sz="1600" kern="1200">
                <a:solidFill>
                  <a:schemeClr val="tx1"/>
                </a:solidFill>
                <a:latin typeface="+mn-lt"/>
                <a:ea typeface="+mn-ea"/>
                <a:cs typeface="+mn-cs"/>
              </a:defRPr>
            </a:lvl5pPr>
            <a:lvl6pPr marL="180000" indent="-180000" algn="l" defTabSz="432000" rtl="0" eaLnBrk="1" latinLnBrk="0" hangingPunct="1">
              <a:lnSpc>
                <a:spcPct val="100000"/>
              </a:lnSpc>
              <a:spcBef>
                <a:spcPts val="1200"/>
              </a:spcBef>
              <a:buClrTx/>
              <a:buFont typeface="Inter" panose="020B0502030000000004" pitchFamily="34" charset="0"/>
              <a:buChar char=""/>
              <a:defRPr sz="1100" kern="1200">
                <a:solidFill>
                  <a:schemeClr val="tx1"/>
                </a:solidFill>
                <a:latin typeface="+mn-lt"/>
                <a:ea typeface="+mn-ea"/>
                <a:cs typeface="+mn-cs"/>
              </a:defRPr>
            </a:lvl6pPr>
            <a:lvl7pPr marL="0" indent="0" algn="l" defTabSz="432000" rtl="0" eaLnBrk="1" latinLnBrk="0" hangingPunct="1">
              <a:lnSpc>
                <a:spcPct val="100000"/>
              </a:lnSpc>
              <a:spcBef>
                <a:spcPts val="1200"/>
              </a:spcBef>
              <a:buFont typeface="Arial" panose="020B0604020202020204" pitchFamily="34" charset="0"/>
              <a:buChar char="​"/>
              <a:defRPr sz="1200" b="0" kern="1200" baseline="0">
                <a:solidFill>
                  <a:schemeClr val="tx1"/>
                </a:solidFill>
                <a:latin typeface="Inter SemiBold" panose="020B0502030000000004" pitchFamily="34" charset="0"/>
                <a:ea typeface="Inter SemiBold" panose="020B0502030000000004" pitchFamily="34" charset="0"/>
                <a:cs typeface="+mn-cs"/>
              </a:defRPr>
            </a:lvl7pPr>
            <a:lvl8pPr marL="0" indent="0" algn="l" defTabSz="432000" rtl="0" eaLnBrk="1" latinLnBrk="0" hangingPunct="1">
              <a:lnSpc>
                <a:spcPct val="100000"/>
              </a:lnSpc>
              <a:spcBef>
                <a:spcPts val="1200"/>
              </a:spcBef>
              <a:buFont typeface="Arial" panose="020B0604020202020204" pitchFamily="34" charset="0"/>
              <a:buChar char="​"/>
              <a:defRPr sz="1200" kern="1200">
                <a:solidFill>
                  <a:schemeClr val="tx1"/>
                </a:solidFill>
                <a:latin typeface="+mn-lt"/>
                <a:ea typeface="+mn-ea"/>
                <a:cs typeface="+mn-cs"/>
              </a:defRPr>
            </a:lvl8pPr>
            <a:lvl9pPr marL="0" indent="0" algn="l" defTabSz="432000" rtl="0" eaLnBrk="1" latinLnBrk="0" hangingPunct="1">
              <a:lnSpc>
                <a:spcPct val="100000"/>
              </a:lnSpc>
              <a:spcBef>
                <a:spcPts val="1200"/>
              </a:spcBef>
              <a:buFont typeface="Arial" panose="020B0604020202020204" pitchFamily="34" charset="0"/>
              <a:buChar char="​"/>
              <a:defRPr sz="6600" b="0" kern="1200" baseline="0">
                <a:solidFill>
                  <a:schemeClr val="tx1"/>
                </a:solidFill>
                <a:latin typeface="Inter SemiBold" panose="020B0502030000000004" pitchFamily="34" charset="0"/>
                <a:ea typeface="Inter SemiBold" panose="020B0502030000000004" pitchFamily="34" charset="0"/>
                <a:cs typeface="+mn-cs"/>
              </a:defRPr>
            </a:lvl9pPr>
          </a:lstStyle>
          <a:p>
            <a:r>
              <a:rPr lang="da-DK"/>
              <a:t>Hydrauliske forhold, herunder nyt vejprojekt.</a:t>
            </a:r>
          </a:p>
          <a:p>
            <a:r>
              <a:rPr lang="da-DK"/>
              <a:t>Ledninger under jorden.</a:t>
            </a:r>
          </a:p>
          <a:p>
            <a:r>
              <a:rPr lang="da-DK"/>
              <a:t>Indkørsler mv.</a:t>
            </a:r>
          </a:p>
          <a:p>
            <a:r>
              <a:rPr lang="da-DK"/>
              <a:t>Trafikale regler.</a:t>
            </a:r>
          </a:p>
          <a:p>
            <a:r>
              <a:rPr lang="da-DK"/>
              <a:t>Matrikulære forhold.</a:t>
            </a:r>
          </a:p>
        </p:txBody>
      </p:sp>
      <p:pic>
        <p:nvPicPr>
          <p:cNvPr id="2" name="Billede 1">
            <a:extLst>
              <a:ext uri="{FF2B5EF4-FFF2-40B4-BE49-F238E27FC236}">
                <a16:creationId xmlns:a16="http://schemas.microsoft.com/office/drawing/2014/main" id="{913E0533-46EC-A60A-96F2-6A2E3A89D3E7}"/>
              </a:ext>
            </a:extLst>
          </p:cNvPr>
          <p:cNvPicPr>
            <a:picLocks noChangeAspect="1"/>
          </p:cNvPicPr>
          <p:nvPr/>
        </p:nvPicPr>
        <p:blipFill rotWithShape="1">
          <a:blip r:embed="rId2"/>
          <a:srcRect t="21276" b="30473"/>
          <a:stretch/>
        </p:blipFill>
        <p:spPr>
          <a:xfrm>
            <a:off x="965695" y="3206588"/>
            <a:ext cx="4628314" cy="3088413"/>
          </a:xfrm>
          <a:prstGeom prst="rect">
            <a:avLst/>
          </a:prstGeom>
        </p:spPr>
      </p:pic>
      <p:pic>
        <p:nvPicPr>
          <p:cNvPr id="7" name="Billede 6">
            <a:extLst>
              <a:ext uri="{FF2B5EF4-FFF2-40B4-BE49-F238E27FC236}">
                <a16:creationId xmlns:a16="http://schemas.microsoft.com/office/drawing/2014/main" id="{7080E14F-9A91-A1EE-11DD-2175DBB29E07}"/>
              </a:ext>
            </a:extLst>
          </p:cNvPr>
          <p:cNvPicPr>
            <a:picLocks noChangeAspect="1"/>
          </p:cNvPicPr>
          <p:nvPr/>
        </p:nvPicPr>
        <p:blipFill rotWithShape="1">
          <a:blip r:embed="rId3"/>
          <a:srcRect l="21146" r="15859"/>
          <a:stretch/>
        </p:blipFill>
        <p:spPr>
          <a:xfrm rot="16200000">
            <a:off x="6317920" y="592302"/>
            <a:ext cx="4789523" cy="5827571"/>
          </a:xfrm>
          <a:prstGeom prst="rect">
            <a:avLst/>
          </a:prstGeom>
        </p:spPr>
      </p:pic>
    </p:spTree>
    <p:extLst>
      <p:ext uri="{BB962C8B-B14F-4D97-AF65-F5344CB8AC3E}">
        <p14:creationId xmlns:p14="http://schemas.microsoft.com/office/powerpoint/2010/main" val="3369086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F7870430-A88D-1258-CC23-1C945CA3F84F}"/>
              </a:ext>
            </a:extLst>
          </p:cNvPr>
          <p:cNvSpPr/>
          <p:nvPr/>
        </p:nvSpPr>
        <p:spPr>
          <a:xfrm>
            <a:off x="0" y="-163629"/>
            <a:ext cx="12358838" cy="7363326"/>
          </a:xfrm>
          <a:prstGeom prst="rect">
            <a:avLst/>
          </a:prstGeom>
          <a:solidFill>
            <a:schemeClr val="accent6">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2000" noProof="0"/>
          </a:p>
        </p:txBody>
      </p:sp>
      <p:sp>
        <p:nvSpPr>
          <p:cNvPr id="3" name="Title 2">
            <a:extLst>
              <a:ext uri="{FF2B5EF4-FFF2-40B4-BE49-F238E27FC236}">
                <a16:creationId xmlns:a16="http://schemas.microsoft.com/office/drawing/2014/main" id="{A7CFC0B8-9EED-4C59-B657-EC9C8878BB7C}"/>
              </a:ext>
            </a:extLst>
          </p:cNvPr>
          <p:cNvSpPr>
            <a:spLocks noGrp="1"/>
          </p:cNvSpPr>
          <p:nvPr>
            <p:ph type="title"/>
          </p:nvPr>
        </p:nvSpPr>
        <p:spPr>
          <a:xfrm>
            <a:off x="971550" y="790333"/>
            <a:ext cx="10081650" cy="320993"/>
          </a:xfrm>
        </p:spPr>
        <p:txBody>
          <a:bodyPr>
            <a:normAutofit fontScale="90000"/>
          </a:bodyPr>
          <a:lstStyle/>
          <a:p>
            <a:r>
              <a:rPr lang="da-DK">
                <a:solidFill>
                  <a:schemeClr val="bg1"/>
                </a:solidFill>
              </a:rPr>
              <a:t>Trafikale forhold</a:t>
            </a:r>
          </a:p>
        </p:txBody>
      </p:sp>
      <p:sp>
        <p:nvSpPr>
          <p:cNvPr id="4" name="Date Placeholder 3">
            <a:extLst>
              <a:ext uri="{FF2B5EF4-FFF2-40B4-BE49-F238E27FC236}">
                <a16:creationId xmlns:a16="http://schemas.microsoft.com/office/drawing/2014/main" id="{7601FD0C-EB13-4A12-BCA3-991E91C1E6A1}"/>
              </a:ext>
            </a:extLst>
          </p:cNvPr>
          <p:cNvSpPr>
            <a:spLocks noGrp="1"/>
          </p:cNvSpPr>
          <p:nvPr>
            <p:ph type="dt" sz="half" idx="17"/>
          </p:nvPr>
        </p:nvSpPr>
        <p:spPr/>
        <p:txBody>
          <a:bodyPr/>
          <a:lstStyle/>
          <a:p>
            <a:fld id="{76590952-61D4-4AEF-9841-EC77FBCDE630}" type="datetime6">
              <a:rPr lang="da-DK" smtClean="0"/>
              <a:t>6.11.2024</a:t>
            </a:fld>
            <a:endParaRPr lang="en-GB"/>
          </a:p>
        </p:txBody>
      </p:sp>
      <p:sp>
        <p:nvSpPr>
          <p:cNvPr id="5" name="Pladsholder til indhold 20">
            <a:extLst>
              <a:ext uri="{FF2B5EF4-FFF2-40B4-BE49-F238E27FC236}">
                <a16:creationId xmlns:a16="http://schemas.microsoft.com/office/drawing/2014/main" id="{85BB37AB-2ACE-A713-5E96-25A220692935}"/>
              </a:ext>
            </a:extLst>
          </p:cNvPr>
          <p:cNvSpPr txBox="1">
            <a:spLocks/>
          </p:cNvSpPr>
          <p:nvPr/>
        </p:nvSpPr>
        <p:spPr>
          <a:xfrm>
            <a:off x="904875" y="1664370"/>
            <a:ext cx="9656864" cy="4149725"/>
          </a:xfrm>
          <a:prstGeom prst="rect">
            <a:avLst/>
          </a:prstGeom>
        </p:spPr>
        <p:txBody>
          <a:bodyPr/>
          <a:lstStyle>
            <a:lvl1pPr marL="180000" indent="-180000" algn="l" defTabSz="432000" rtl="0" eaLnBrk="1" latinLnBrk="0" hangingPunct="1">
              <a:lnSpc>
                <a:spcPct val="100000"/>
              </a:lnSpc>
              <a:spcBef>
                <a:spcPts val="1200"/>
              </a:spcBef>
              <a:buClrTx/>
              <a:buFont typeface="Arial" panose="020B0604020202020204" pitchFamily="34" charset="0"/>
              <a:buChar char="•"/>
              <a:defRPr sz="1400" kern="1200">
                <a:solidFill>
                  <a:schemeClr val="tx1"/>
                </a:solidFill>
                <a:latin typeface="+mn-lt"/>
                <a:ea typeface="+mn-ea"/>
                <a:cs typeface="+mn-cs"/>
              </a:defRPr>
            </a:lvl1pPr>
            <a:lvl2pPr marL="360000" indent="-180000" algn="l" defTabSz="432000" rtl="0" eaLnBrk="1" latinLnBrk="0" hangingPunct="1">
              <a:lnSpc>
                <a:spcPct val="100000"/>
              </a:lnSpc>
              <a:spcBef>
                <a:spcPts val="1200"/>
              </a:spcBef>
              <a:buClrTx/>
              <a:buFont typeface="Arial" panose="020B0604020202020204" pitchFamily="34" charset="0"/>
              <a:buChar char="•"/>
              <a:defRPr sz="1400" kern="1200">
                <a:solidFill>
                  <a:schemeClr val="tx1"/>
                </a:solidFill>
                <a:latin typeface="+mn-lt"/>
                <a:ea typeface="+mn-ea"/>
                <a:cs typeface="+mn-cs"/>
              </a:defRPr>
            </a:lvl2pPr>
            <a:lvl3pPr marL="540000" indent="-180000" algn="l" defTabSz="432000" rtl="0" eaLnBrk="1" latinLnBrk="0" hangingPunct="1">
              <a:lnSpc>
                <a:spcPct val="100000"/>
              </a:lnSpc>
              <a:spcBef>
                <a:spcPts val="1200"/>
              </a:spcBef>
              <a:buClrTx/>
              <a:buFont typeface="Arial" panose="020B0604020202020204" pitchFamily="34" charset="0"/>
              <a:buChar char="•"/>
              <a:defRPr sz="1400" kern="1200">
                <a:solidFill>
                  <a:schemeClr val="tx1"/>
                </a:solidFill>
                <a:latin typeface="+mn-lt"/>
                <a:ea typeface="+mn-ea"/>
                <a:cs typeface="+mn-cs"/>
              </a:defRPr>
            </a:lvl3pPr>
            <a:lvl4pPr marL="0" indent="0" algn="l" defTabSz="432000" rtl="0" eaLnBrk="1" latinLnBrk="0" hangingPunct="1">
              <a:lnSpc>
                <a:spcPct val="100000"/>
              </a:lnSpc>
              <a:spcBef>
                <a:spcPts val="1200"/>
              </a:spcBef>
              <a:buFont typeface="Arial" panose="020B0604020202020204" pitchFamily="34" charset="0"/>
              <a:buChar char="​"/>
              <a:tabLst/>
              <a:defRPr sz="1600" b="0" i="0" kern="1200">
                <a:solidFill>
                  <a:schemeClr val="tx1"/>
                </a:solidFill>
                <a:latin typeface="Inter SemiBold" panose="020B0502030000000004" pitchFamily="34" charset="0"/>
                <a:ea typeface="Inter SemiBold" panose="020B0502030000000004" pitchFamily="34" charset="0"/>
                <a:cs typeface="+mn-cs"/>
              </a:defRPr>
            </a:lvl4pPr>
            <a:lvl5pPr marL="0" indent="0" algn="l" defTabSz="432000" rtl="0" eaLnBrk="1" latinLnBrk="0" hangingPunct="1">
              <a:lnSpc>
                <a:spcPct val="100000"/>
              </a:lnSpc>
              <a:spcBef>
                <a:spcPts val="1200"/>
              </a:spcBef>
              <a:buFont typeface="Arial" panose="020B0604020202020204" pitchFamily="34" charset="0"/>
              <a:buChar char="​"/>
              <a:tabLst/>
              <a:defRPr sz="1600" kern="1200">
                <a:solidFill>
                  <a:schemeClr val="tx1"/>
                </a:solidFill>
                <a:latin typeface="+mn-lt"/>
                <a:ea typeface="+mn-ea"/>
                <a:cs typeface="+mn-cs"/>
              </a:defRPr>
            </a:lvl5pPr>
            <a:lvl6pPr marL="180000" indent="-180000" algn="l" defTabSz="432000" rtl="0" eaLnBrk="1" latinLnBrk="0" hangingPunct="1">
              <a:lnSpc>
                <a:spcPct val="100000"/>
              </a:lnSpc>
              <a:spcBef>
                <a:spcPts val="1200"/>
              </a:spcBef>
              <a:buClrTx/>
              <a:buFont typeface="Inter" panose="020B0502030000000004" pitchFamily="34" charset="0"/>
              <a:buChar char=""/>
              <a:defRPr sz="1100" kern="1200">
                <a:solidFill>
                  <a:schemeClr val="tx1"/>
                </a:solidFill>
                <a:latin typeface="+mn-lt"/>
                <a:ea typeface="+mn-ea"/>
                <a:cs typeface="+mn-cs"/>
              </a:defRPr>
            </a:lvl6pPr>
            <a:lvl7pPr marL="0" indent="0" algn="l" defTabSz="432000" rtl="0" eaLnBrk="1" latinLnBrk="0" hangingPunct="1">
              <a:lnSpc>
                <a:spcPct val="100000"/>
              </a:lnSpc>
              <a:spcBef>
                <a:spcPts val="1200"/>
              </a:spcBef>
              <a:buFont typeface="Arial" panose="020B0604020202020204" pitchFamily="34" charset="0"/>
              <a:buChar char="​"/>
              <a:defRPr sz="1200" b="0" kern="1200" baseline="0">
                <a:solidFill>
                  <a:schemeClr val="tx1"/>
                </a:solidFill>
                <a:latin typeface="Inter SemiBold" panose="020B0502030000000004" pitchFamily="34" charset="0"/>
                <a:ea typeface="Inter SemiBold" panose="020B0502030000000004" pitchFamily="34" charset="0"/>
                <a:cs typeface="+mn-cs"/>
              </a:defRPr>
            </a:lvl7pPr>
            <a:lvl8pPr marL="0" indent="0" algn="l" defTabSz="432000" rtl="0" eaLnBrk="1" latinLnBrk="0" hangingPunct="1">
              <a:lnSpc>
                <a:spcPct val="100000"/>
              </a:lnSpc>
              <a:spcBef>
                <a:spcPts val="1200"/>
              </a:spcBef>
              <a:buFont typeface="Arial" panose="020B0604020202020204" pitchFamily="34" charset="0"/>
              <a:buChar char="​"/>
              <a:defRPr sz="1200" kern="1200">
                <a:solidFill>
                  <a:schemeClr val="tx1"/>
                </a:solidFill>
                <a:latin typeface="+mn-lt"/>
                <a:ea typeface="+mn-ea"/>
                <a:cs typeface="+mn-cs"/>
              </a:defRPr>
            </a:lvl8pPr>
            <a:lvl9pPr marL="0" indent="0" algn="l" defTabSz="432000" rtl="0" eaLnBrk="1" latinLnBrk="0" hangingPunct="1">
              <a:lnSpc>
                <a:spcPct val="100000"/>
              </a:lnSpc>
              <a:spcBef>
                <a:spcPts val="1200"/>
              </a:spcBef>
              <a:buFont typeface="Arial" panose="020B0604020202020204" pitchFamily="34" charset="0"/>
              <a:buChar char="​"/>
              <a:defRPr sz="6600" b="0" kern="1200" baseline="0">
                <a:solidFill>
                  <a:schemeClr val="tx1"/>
                </a:solidFill>
                <a:latin typeface="Inter SemiBold" panose="020B0502030000000004" pitchFamily="34" charset="0"/>
                <a:ea typeface="Inter SemiBold" panose="020B0502030000000004" pitchFamily="34" charset="0"/>
                <a:cs typeface="+mn-cs"/>
              </a:defRPr>
            </a:lvl9pPr>
          </a:lstStyle>
          <a:p>
            <a:pPr>
              <a:buFont typeface="Arial" panose="020B0604020202020204" pitchFamily="34" charset="0"/>
              <a:buChar char="•"/>
            </a:pPr>
            <a:r>
              <a:rPr lang="da-DK" sz="1400">
                <a:solidFill>
                  <a:schemeClr val="bg1"/>
                </a:solidFill>
                <a:latin typeface="+mn-lt"/>
                <a:ea typeface="Verdana" panose="020B0604030504040204" pitchFamily="34" charset="0"/>
              </a:rPr>
              <a:t>Reduktion af parkeringspladser</a:t>
            </a:r>
          </a:p>
          <a:p>
            <a:pPr>
              <a:buFont typeface="Arial" panose="020B0604020202020204" pitchFamily="34" charset="0"/>
              <a:buChar char="•"/>
            </a:pPr>
            <a:r>
              <a:rPr lang="da-DK" sz="1400">
                <a:solidFill>
                  <a:schemeClr val="bg1"/>
                </a:solidFill>
                <a:latin typeface="+mn-lt"/>
                <a:ea typeface="Verdana" panose="020B0604030504040204" pitchFamily="34" charset="0"/>
              </a:rPr>
              <a:t>Anbefalet hastighedssænkning til 30 km/t</a:t>
            </a:r>
          </a:p>
        </p:txBody>
      </p:sp>
      <p:pic>
        <p:nvPicPr>
          <p:cNvPr id="2" name="Picture 3">
            <a:extLst>
              <a:ext uri="{FF2B5EF4-FFF2-40B4-BE49-F238E27FC236}">
                <a16:creationId xmlns:a16="http://schemas.microsoft.com/office/drawing/2014/main" id="{A2AB5B0D-9E4D-03D3-B573-252BA6ADA4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5622993" y="1301074"/>
            <a:ext cx="5888887" cy="3902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51474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CFC0B8-9EED-4C59-B657-EC9C8878BB7C}"/>
              </a:ext>
            </a:extLst>
          </p:cNvPr>
          <p:cNvSpPr>
            <a:spLocks noGrp="1"/>
          </p:cNvSpPr>
          <p:nvPr>
            <p:ph type="title"/>
          </p:nvPr>
        </p:nvSpPr>
        <p:spPr>
          <a:xfrm>
            <a:off x="742950" y="279779"/>
            <a:ext cx="10081650" cy="320993"/>
          </a:xfrm>
        </p:spPr>
        <p:txBody>
          <a:bodyPr>
            <a:normAutofit fontScale="90000"/>
          </a:bodyPr>
          <a:lstStyle/>
          <a:p>
            <a:r>
              <a:rPr lang="da-DK"/>
              <a:t>Placering af regnbede i forhold til trafikken</a:t>
            </a:r>
          </a:p>
        </p:txBody>
      </p:sp>
      <p:sp>
        <p:nvSpPr>
          <p:cNvPr id="4" name="Date Placeholder 3">
            <a:extLst>
              <a:ext uri="{FF2B5EF4-FFF2-40B4-BE49-F238E27FC236}">
                <a16:creationId xmlns:a16="http://schemas.microsoft.com/office/drawing/2014/main" id="{7601FD0C-EB13-4A12-BCA3-991E91C1E6A1}"/>
              </a:ext>
            </a:extLst>
          </p:cNvPr>
          <p:cNvSpPr>
            <a:spLocks noGrp="1"/>
          </p:cNvSpPr>
          <p:nvPr>
            <p:ph type="dt" sz="half" idx="17"/>
          </p:nvPr>
        </p:nvSpPr>
        <p:spPr/>
        <p:txBody>
          <a:bodyPr/>
          <a:lstStyle/>
          <a:p>
            <a:fld id="{76590952-61D4-4AEF-9841-EC77FBCDE630}" type="datetime6">
              <a:rPr lang="da-DK" smtClean="0"/>
              <a:t>6.11.2024</a:t>
            </a:fld>
            <a:endParaRPr lang="en-GB"/>
          </a:p>
        </p:txBody>
      </p:sp>
      <p:pic>
        <p:nvPicPr>
          <p:cNvPr id="8" name="Billede 7" descr="Et billede, der indeholder diagram, tekst, skærmbillede, Plan&#10;&#10;Automatisk genereret beskrivelse">
            <a:extLst>
              <a:ext uri="{FF2B5EF4-FFF2-40B4-BE49-F238E27FC236}">
                <a16:creationId xmlns:a16="http://schemas.microsoft.com/office/drawing/2014/main" id="{34B28423-CF36-B33F-C49E-AB474489BB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790333"/>
            <a:ext cx="12192000" cy="5741581"/>
          </a:xfrm>
          <a:prstGeom prst="rect">
            <a:avLst/>
          </a:prstGeom>
        </p:spPr>
      </p:pic>
    </p:spTree>
    <p:extLst>
      <p:ext uri="{BB962C8B-B14F-4D97-AF65-F5344CB8AC3E}">
        <p14:creationId xmlns:p14="http://schemas.microsoft.com/office/powerpoint/2010/main" val="39791097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CFC0B8-9EED-4C59-B657-EC9C8878BB7C}"/>
              </a:ext>
            </a:extLst>
          </p:cNvPr>
          <p:cNvSpPr>
            <a:spLocks noGrp="1"/>
          </p:cNvSpPr>
          <p:nvPr>
            <p:ph type="title"/>
          </p:nvPr>
        </p:nvSpPr>
        <p:spPr>
          <a:xfrm>
            <a:off x="504041" y="342538"/>
            <a:ext cx="10081650" cy="320993"/>
          </a:xfrm>
        </p:spPr>
        <p:txBody>
          <a:bodyPr>
            <a:normAutofit fontScale="90000"/>
          </a:bodyPr>
          <a:lstStyle/>
          <a:p>
            <a:r>
              <a:rPr lang="da-DK"/>
              <a:t>Placering af regnbede </a:t>
            </a:r>
            <a:r>
              <a:rPr lang="da-DK" err="1"/>
              <a:t>iforhold</a:t>
            </a:r>
            <a:r>
              <a:rPr lang="da-DK"/>
              <a:t> til trafikken</a:t>
            </a:r>
          </a:p>
        </p:txBody>
      </p:sp>
      <p:sp>
        <p:nvSpPr>
          <p:cNvPr id="4" name="Date Placeholder 3">
            <a:extLst>
              <a:ext uri="{FF2B5EF4-FFF2-40B4-BE49-F238E27FC236}">
                <a16:creationId xmlns:a16="http://schemas.microsoft.com/office/drawing/2014/main" id="{7601FD0C-EB13-4A12-BCA3-991E91C1E6A1}"/>
              </a:ext>
            </a:extLst>
          </p:cNvPr>
          <p:cNvSpPr>
            <a:spLocks noGrp="1"/>
          </p:cNvSpPr>
          <p:nvPr>
            <p:ph type="dt" sz="half" idx="17"/>
          </p:nvPr>
        </p:nvSpPr>
        <p:spPr/>
        <p:txBody>
          <a:bodyPr/>
          <a:lstStyle/>
          <a:p>
            <a:fld id="{76590952-61D4-4AEF-9841-EC77FBCDE630}" type="datetime6">
              <a:rPr lang="da-DK" smtClean="0"/>
              <a:t>6.11.2024</a:t>
            </a:fld>
            <a:endParaRPr lang="en-GB"/>
          </a:p>
        </p:txBody>
      </p:sp>
      <p:sp>
        <p:nvSpPr>
          <p:cNvPr id="6" name="Footer Placeholder 5">
            <a:extLst>
              <a:ext uri="{FF2B5EF4-FFF2-40B4-BE49-F238E27FC236}">
                <a16:creationId xmlns:a16="http://schemas.microsoft.com/office/drawing/2014/main" id="{BF85B9F3-9A12-4DE8-9C52-B2A9466459B2}"/>
              </a:ext>
            </a:extLst>
          </p:cNvPr>
          <p:cNvSpPr>
            <a:spLocks noGrp="1"/>
          </p:cNvSpPr>
          <p:nvPr>
            <p:ph type="ftr" sz="quarter" idx="18"/>
          </p:nvPr>
        </p:nvSpPr>
        <p:spPr/>
        <p:txBody>
          <a:bodyPr/>
          <a:lstStyle/>
          <a:p>
            <a:endParaRPr lang="en-GB"/>
          </a:p>
        </p:txBody>
      </p:sp>
      <p:pic>
        <p:nvPicPr>
          <p:cNvPr id="7" name="Billede 6" descr="Et billede, der indeholder tekst, diagram, Plan, skærmbillede">
            <a:extLst>
              <a:ext uri="{FF2B5EF4-FFF2-40B4-BE49-F238E27FC236}">
                <a16:creationId xmlns:a16="http://schemas.microsoft.com/office/drawing/2014/main" id="{4EDC989B-651D-8953-E87C-DC90C57CF5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4172"/>
            <a:ext cx="12192000" cy="5741993"/>
          </a:xfrm>
          <a:prstGeom prst="rect">
            <a:avLst/>
          </a:prstGeom>
        </p:spPr>
      </p:pic>
    </p:spTree>
    <p:extLst>
      <p:ext uri="{BB962C8B-B14F-4D97-AF65-F5344CB8AC3E}">
        <p14:creationId xmlns:p14="http://schemas.microsoft.com/office/powerpoint/2010/main" val="1724035074"/>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81E3FF6CDDDCF42B32D0513F8F5C6F3" ma:contentTypeVersion="4" ma:contentTypeDescription="Create a new document." ma:contentTypeScope="" ma:versionID="c383362212c75259af01db52ee283b3b">
  <xsd:schema xmlns:xsd="http://www.w3.org/2001/XMLSchema" xmlns:xs="http://www.w3.org/2001/XMLSchema" xmlns:p="http://schemas.microsoft.com/office/2006/metadata/properties" xmlns:ns2="efab1cb7-c9e9-47d2-874b-9003cd3f2426" targetNamespace="http://schemas.microsoft.com/office/2006/metadata/properties" ma:root="true" ma:fieldsID="a08ad9d8dbd5e575e853ad81c4689bb8" ns2:_="">
    <xsd:import namespace="efab1cb7-c9e9-47d2-874b-9003cd3f242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ab1cb7-c9e9-47d2-874b-9003cd3f24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DD4DA2D-664E-4705-BC1F-933BCF2A8C4C}">
  <ds:schemaRefs>
    <ds:schemaRef ds:uri="http://schemas.microsoft.com/sharepoint/v3/contenttype/forms"/>
  </ds:schemaRefs>
</ds:datastoreItem>
</file>

<file path=customXml/itemProps2.xml><?xml version="1.0" encoding="utf-8"?>
<ds:datastoreItem xmlns:ds="http://schemas.openxmlformats.org/officeDocument/2006/customXml" ds:itemID="{A553EA77-05DE-4060-A9DD-F977E39626A3}">
  <ds:schemaRefs>
    <ds:schemaRef ds:uri="efab1cb7-c9e9-47d2-874b-9003cd3f242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6A16BD0-64CC-439C-96ED-9C845845ECEA}">
  <ds:schemaRefs>
    <ds:schemaRef ds:uri="efab1cb7-c9e9-47d2-874b-9003cd3f2426"/>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7</TotalTime>
  <Words>721</Words>
  <Application>Microsoft Office PowerPoint</Application>
  <PresentationFormat>Widescreen</PresentationFormat>
  <Paragraphs>95</Paragraphs>
  <Slides>18</Slides>
  <Notes>1</Notes>
  <HiddenSlides>0</HiddenSlides>
  <MMClips>0</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18</vt:i4>
      </vt:variant>
    </vt:vector>
  </HeadingPairs>
  <TitlesOfParts>
    <vt:vector size="25" baseType="lpstr">
      <vt:lpstr>Arial</vt:lpstr>
      <vt:lpstr>Calibri</vt:lpstr>
      <vt:lpstr>Calibri Light</vt:lpstr>
      <vt:lpstr>Inter</vt:lpstr>
      <vt:lpstr>Inter SemiBold</vt:lpstr>
      <vt:lpstr>Verdana</vt:lpstr>
      <vt:lpstr>Office-tema</vt:lpstr>
      <vt:lpstr>PowerPoint-præsentation</vt:lpstr>
      <vt:lpstr>Planteprincipper</vt:lpstr>
      <vt:lpstr>Stauder og urter</vt:lpstr>
      <vt:lpstr>PowerPoint-præsentation</vt:lpstr>
      <vt:lpstr>Hensyn på overfladen og under jorden</vt:lpstr>
      <vt:lpstr>Hvor kan regnbedet placeres</vt:lpstr>
      <vt:lpstr>Trafikale forhold</vt:lpstr>
      <vt:lpstr>Placering af regnbede i forhold til trafikken</vt:lpstr>
      <vt:lpstr>Placering af regnbede iforhold til trafikken</vt:lpstr>
      <vt:lpstr>PowerPoint-præsentation</vt:lpstr>
      <vt:lpstr>Fordele og ulemper </vt:lpstr>
      <vt:lpstr>Uddrag fra Trafiknotatet</vt:lpstr>
      <vt:lpstr>Sådan bygges et regnbed</vt:lpstr>
      <vt:lpstr>PowerPoint-præsentation</vt:lpstr>
      <vt:lpstr>Når vi forlader projektet</vt:lpstr>
      <vt:lpstr>Parkeringsforhold</vt:lpstr>
      <vt:lpstr>Parkeringsoptælling</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Susanne Hartelius</dc:creator>
  <cp:lastModifiedBy>Susanne Hartelius</cp:lastModifiedBy>
  <cp:revision>11</cp:revision>
  <dcterms:created xsi:type="dcterms:W3CDTF">2024-09-23T12:03:02Z</dcterms:created>
  <dcterms:modified xsi:type="dcterms:W3CDTF">2024-11-06T09:55:38Z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0x010100D81E3FF6CDDDCF42B32D0513F8F5C6F3</vt:lpwstr>
  </property>
</Properties>
</file>